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92" r:id="rId2"/>
    <p:sldId id="294" r:id="rId3"/>
    <p:sldId id="295" r:id="rId4"/>
    <p:sldId id="297" r:id="rId5"/>
    <p:sldId id="332" r:id="rId6"/>
    <p:sldId id="328" r:id="rId7"/>
    <p:sldId id="329" r:id="rId8"/>
    <p:sldId id="333" r:id="rId9"/>
    <p:sldId id="331" r:id="rId10"/>
    <p:sldId id="302" r:id="rId11"/>
    <p:sldId id="336" r:id="rId12"/>
    <p:sldId id="337" r:id="rId13"/>
    <p:sldId id="334" r:id="rId14"/>
    <p:sldId id="338" r:id="rId15"/>
    <p:sldId id="306" r:id="rId16"/>
    <p:sldId id="307" r:id="rId17"/>
    <p:sldId id="339" r:id="rId18"/>
    <p:sldId id="308" r:id="rId19"/>
    <p:sldId id="309" r:id="rId20"/>
    <p:sldId id="340" r:id="rId21"/>
    <p:sldId id="310" r:id="rId22"/>
    <p:sldId id="311" r:id="rId23"/>
    <p:sldId id="312" r:id="rId24"/>
    <p:sldId id="313" r:id="rId25"/>
    <p:sldId id="315" r:id="rId26"/>
  </p:sldIdLst>
  <p:sldSz cx="9144000" cy="6858000" type="screen4x3"/>
  <p:notesSz cx="6805613" cy="9944100"/>
  <p:defaultTextStyle>
    <a:defPPr>
      <a:defRPr lang="da-DK"/>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01"/>
    <a:srgbClr val="B9CCDC"/>
    <a:srgbClr val="FFD500"/>
    <a:srgbClr val="D10647"/>
    <a:srgbClr val="D9D9D9"/>
    <a:srgbClr val="BFC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53" autoAdjust="0"/>
    <p:restoredTop sz="94850" autoAdjust="0"/>
  </p:normalViewPr>
  <p:slideViewPr>
    <p:cSldViewPr>
      <p:cViewPr>
        <p:scale>
          <a:sx n="100" d="100"/>
          <a:sy n="100" d="100"/>
        </p:scale>
        <p:origin x="-840"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66" y="-90"/>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lvl1pPr>
              <a:defRPr sz="1200" smtClean="0"/>
            </a:lvl1pPr>
          </a:lstStyle>
          <a:p>
            <a:pPr>
              <a:defRPr/>
            </a:pPr>
            <a:endParaRPr lang="da-DK" dirty="0"/>
          </a:p>
        </p:txBody>
      </p:sp>
      <p:sp>
        <p:nvSpPr>
          <p:cNvPr id="16387" name="Rectangle 3"/>
          <p:cNvSpPr>
            <a:spLocks noGrp="1" noChangeArrowheads="1"/>
          </p:cNvSpPr>
          <p:nvPr>
            <p:ph type="dt" sz="quarter" idx="1"/>
          </p:nvPr>
        </p:nvSpPr>
        <p:spPr bwMode="auto">
          <a:xfrm>
            <a:off x="3856515" y="0"/>
            <a:ext cx="2949099" cy="49720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da-DK" dirty="0"/>
          </a:p>
        </p:txBody>
      </p:sp>
      <p:sp>
        <p:nvSpPr>
          <p:cNvPr id="16388" name="Rectangle 4"/>
          <p:cNvSpPr>
            <a:spLocks noGrp="1" noChangeArrowheads="1"/>
          </p:cNvSpPr>
          <p:nvPr>
            <p:ph type="ftr" sz="quarter" idx="2"/>
          </p:nvPr>
        </p:nvSpPr>
        <p:spPr bwMode="auto">
          <a:xfrm>
            <a:off x="0" y="9446895"/>
            <a:ext cx="2949099" cy="497205"/>
          </a:xfrm>
          <a:prstGeom prst="rect">
            <a:avLst/>
          </a:prstGeom>
          <a:noFill/>
          <a:ln w="9525">
            <a:noFill/>
            <a:miter lim="800000"/>
            <a:headEnd/>
            <a:tailEnd/>
          </a:ln>
        </p:spPr>
        <p:txBody>
          <a:bodyPr vert="horz" wrap="square" lIns="91577" tIns="45789" rIns="91577" bIns="45789" numCol="1" anchor="b" anchorCtr="0" compatLnSpc="1">
            <a:prstTxWarp prst="textNoShape">
              <a:avLst/>
            </a:prstTxWarp>
          </a:bodyPr>
          <a:lstStyle>
            <a:lvl1pPr>
              <a:defRPr sz="1200" smtClean="0"/>
            </a:lvl1pPr>
          </a:lstStyle>
          <a:p>
            <a:pPr>
              <a:defRPr/>
            </a:pPr>
            <a:endParaRPr lang="da-DK" dirty="0"/>
          </a:p>
        </p:txBody>
      </p:sp>
      <p:sp>
        <p:nvSpPr>
          <p:cNvPr id="16389" name="Rectangle 5"/>
          <p:cNvSpPr>
            <a:spLocks noGrp="1" noChangeArrowheads="1"/>
          </p:cNvSpPr>
          <p:nvPr>
            <p:ph type="sldNum" sz="quarter" idx="3"/>
          </p:nvPr>
        </p:nvSpPr>
        <p:spPr bwMode="auto">
          <a:xfrm>
            <a:off x="3856515" y="9446895"/>
            <a:ext cx="2949099" cy="497205"/>
          </a:xfrm>
          <a:prstGeom prst="rect">
            <a:avLst/>
          </a:prstGeom>
          <a:noFill/>
          <a:ln w="9525">
            <a:noFill/>
            <a:miter lim="800000"/>
            <a:headEnd/>
            <a:tailEnd/>
          </a:ln>
        </p:spPr>
        <p:txBody>
          <a:bodyPr vert="horz" wrap="square" lIns="91577" tIns="45789" rIns="91577" bIns="45789" numCol="1" anchor="b" anchorCtr="0" compatLnSpc="1">
            <a:prstTxWarp prst="textNoShape">
              <a:avLst/>
            </a:prstTxWarp>
          </a:bodyPr>
          <a:lstStyle>
            <a:lvl1pPr algn="r">
              <a:defRPr sz="1200" smtClean="0"/>
            </a:lvl1pPr>
          </a:lstStyle>
          <a:p>
            <a:pPr>
              <a:defRPr/>
            </a:pPr>
            <a:fld id="{BC8704DF-AACE-4686-B7D4-684B73BF8A8C}" type="slidenum">
              <a:rPr lang="da-DK"/>
              <a:pPr>
                <a:defRPr/>
              </a:pPr>
              <a:t>‹nr.›</a:t>
            </a:fld>
            <a:endParaRPr lang="da-DK" dirty="0"/>
          </a:p>
        </p:txBody>
      </p:sp>
    </p:spTree>
    <p:extLst>
      <p:ext uri="{BB962C8B-B14F-4D97-AF65-F5344CB8AC3E}">
        <p14:creationId xmlns:p14="http://schemas.microsoft.com/office/powerpoint/2010/main" val="388256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099" cy="49720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lvl1pPr>
              <a:defRPr sz="1200" smtClean="0"/>
            </a:lvl1pPr>
          </a:lstStyle>
          <a:p>
            <a:pPr>
              <a:defRPr/>
            </a:pPr>
            <a:endParaRPr lang="da-DK" dirty="0"/>
          </a:p>
        </p:txBody>
      </p:sp>
      <p:sp>
        <p:nvSpPr>
          <p:cNvPr id="5123" name="Rectangle 3"/>
          <p:cNvSpPr>
            <a:spLocks noGrp="1" noChangeArrowheads="1"/>
          </p:cNvSpPr>
          <p:nvPr>
            <p:ph type="dt" idx="1"/>
          </p:nvPr>
        </p:nvSpPr>
        <p:spPr bwMode="auto">
          <a:xfrm>
            <a:off x="3856515" y="0"/>
            <a:ext cx="2949099" cy="49720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da-DK" dirty="0"/>
          </a:p>
        </p:txBody>
      </p:sp>
      <p:sp>
        <p:nvSpPr>
          <p:cNvPr id="3076"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7416" y="4723448"/>
            <a:ext cx="4990783" cy="447484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ourth level</a:t>
            </a:r>
          </a:p>
          <a:p>
            <a:pPr lvl="4"/>
            <a:r>
              <a:rPr lang="da-DK" noProof="0" smtClean="0"/>
              <a:t>Fifth level</a:t>
            </a:r>
          </a:p>
        </p:txBody>
      </p:sp>
      <p:sp>
        <p:nvSpPr>
          <p:cNvPr id="5126" name="Rectangle 6"/>
          <p:cNvSpPr>
            <a:spLocks noGrp="1" noChangeArrowheads="1"/>
          </p:cNvSpPr>
          <p:nvPr>
            <p:ph type="ftr" sz="quarter" idx="4"/>
          </p:nvPr>
        </p:nvSpPr>
        <p:spPr bwMode="auto">
          <a:xfrm>
            <a:off x="0" y="9446895"/>
            <a:ext cx="2949099" cy="497205"/>
          </a:xfrm>
          <a:prstGeom prst="rect">
            <a:avLst/>
          </a:prstGeom>
          <a:noFill/>
          <a:ln w="9525">
            <a:noFill/>
            <a:miter lim="800000"/>
            <a:headEnd/>
            <a:tailEnd/>
          </a:ln>
        </p:spPr>
        <p:txBody>
          <a:bodyPr vert="horz" wrap="square" lIns="91577" tIns="45789" rIns="91577" bIns="45789" numCol="1" anchor="b" anchorCtr="0" compatLnSpc="1">
            <a:prstTxWarp prst="textNoShape">
              <a:avLst/>
            </a:prstTxWarp>
          </a:bodyPr>
          <a:lstStyle>
            <a:lvl1pPr>
              <a:defRPr sz="1200" smtClean="0"/>
            </a:lvl1pPr>
          </a:lstStyle>
          <a:p>
            <a:pPr>
              <a:defRPr/>
            </a:pPr>
            <a:endParaRPr lang="da-DK" dirty="0"/>
          </a:p>
        </p:txBody>
      </p:sp>
      <p:sp>
        <p:nvSpPr>
          <p:cNvPr id="5127" name="Rectangle 7"/>
          <p:cNvSpPr>
            <a:spLocks noGrp="1" noChangeArrowheads="1"/>
          </p:cNvSpPr>
          <p:nvPr>
            <p:ph type="sldNum" sz="quarter" idx="5"/>
          </p:nvPr>
        </p:nvSpPr>
        <p:spPr bwMode="auto">
          <a:xfrm>
            <a:off x="3856515" y="9446895"/>
            <a:ext cx="2949099" cy="497205"/>
          </a:xfrm>
          <a:prstGeom prst="rect">
            <a:avLst/>
          </a:prstGeom>
          <a:noFill/>
          <a:ln w="9525">
            <a:noFill/>
            <a:miter lim="800000"/>
            <a:headEnd/>
            <a:tailEnd/>
          </a:ln>
        </p:spPr>
        <p:txBody>
          <a:bodyPr vert="horz" wrap="square" lIns="91577" tIns="45789" rIns="91577" bIns="45789" numCol="1" anchor="b" anchorCtr="0" compatLnSpc="1">
            <a:prstTxWarp prst="textNoShape">
              <a:avLst/>
            </a:prstTxWarp>
          </a:bodyPr>
          <a:lstStyle>
            <a:lvl1pPr algn="r">
              <a:defRPr sz="1200" smtClean="0"/>
            </a:lvl1pPr>
          </a:lstStyle>
          <a:p>
            <a:pPr>
              <a:defRPr/>
            </a:pPr>
            <a:fld id="{D4755273-B156-42F1-84A1-1D74F71569FB}" type="slidenum">
              <a:rPr lang="da-DK"/>
              <a:pPr>
                <a:defRPr/>
              </a:pPr>
              <a:t>‹nr.›</a:t>
            </a:fld>
            <a:endParaRPr lang="da-DK" dirty="0"/>
          </a:p>
        </p:txBody>
      </p:sp>
    </p:spTree>
    <p:extLst>
      <p:ext uri="{BB962C8B-B14F-4D97-AF65-F5344CB8AC3E}">
        <p14:creationId xmlns:p14="http://schemas.microsoft.com/office/powerpoint/2010/main" val="3609232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bwMode="auto">
          <a:xfrm>
            <a:off x="915988" y="746125"/>
            <a:ext cx="4973637" cy="3729038"/>
          </a:xfrm>
          <a:noFill/>
          <a:ln>
            <a:solidFill>
              <a:srgbClr val="000000"/>
            </a:solidFill>
            <a:miter lim="800000"/>
            <a:headEnd/>
            <a:tailEnd/>
          </a:ln>
        </p:spPr>
      </p:sp>
      <p:sp>
        <p:nvSpPr>
          <p:cNvPr id="35843"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a-DK" smtClean="0"/>
              <a:t>Sammenligning med andre skoler giver ikke stor mening, da der er meget store forskelle på svarprocenterne.</a:t>
            </a:r>
          </a:p>
        </p:txBody>
      </p:sp>
      <p:sp>
        <p:nvSpPr>
          <p:cNvPr id="35844"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E30B49-1FB8-4359-AAA5-067B3ED025B8}" type="slidenum">
              <a:rPr lang="da-DK" smtClean="0"/>
              <a:pPr/>
              <a:t>2</a:t>
            </a:fld>
            <a:endParaRPr lang="da-D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21</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dsholder til diasbillede 1"/>
          <p:cNvSpPr>
            <a:spLocks noGrp="1" noRot="1" noChangeAspect="1" noTextEdit="1"/>
          </p:cNvSpPr>
          <p:nvPr>
            <p:ph type="sldImg"/>
          </p:nvPr>
        </p:nvSpPr>
        <p:spPr bwMode="auto">
          <a:xfrm>
            <a:off x="915988" y="746125"/>
            <a:ext cx="4973637" cy="3729038"/>
          </a:xfrm>
          <a:noFill/>
          <a:ln>
            <a:solidFill>
              <a:srgbClr val="000000"/>
            </a:solidFill>
            <a:miter lim="800000"/>
            <a:headEnd/>
            <a:tailEnd/>
          </a:ln>
        </p:spPr>
      </p:sp>
      <p:sp>
        <p:nvSpPr>
          <p:cNvPr id="37891"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dirty="0" smtClean="0"/>
          </a:p>
        </p:txBody>
      </p:sp>
      <p:sp>
        <p:nvSpPr>
          <p:cNvPr id="37892"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4C6F6B-51DB-4D66-94A2-C262A7254185}" type="slidenum">
              <a:rPr lang="da-DK" smtClean="0"/>
              <a:pPr/>
              <a:t>22</a:t>
            </a:fld>
            <a:endParaRPr lang="da-DK"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23</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24</a:t>
            </a:fld>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25</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4</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5</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r>
              <a:rPr lang="da-DK" dirty="0" smtClean="0"/>
              <a:t>Arbejdsro: 45 landssnit 53, hver 4. føler sig forstyrret af andre elevers brug af pc, brug af evalueringer: 62 – dog bedre en landssnit på 58.   </a:t>
            </a:r>
            <a:endParaRPr lang="da-DK" dirty="0"/>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10</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15</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16</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dsholder til diasbillede 1"/>
          <p:cNvSpPr>
            <a:spLocks noGrp="1" noRot="1" noChangeAspect="1" noTextEdit="1"/>
          </p:cNvSpPr>
          <p:nvPr>
            <p:ph type="sldImg"/>
          </p:nvPr>
        </p:nvSpPr>
        <p:spPr bwMode="auto">
          <a:xfrm>
            <a:off x="915988" y="746125"/>
            <a:ext cx="4973637" cy="3729038"/>
          </a:xfrm>
          <a:noFill/>
          <a:ln>
            <a:solidFill>
              <a:srgbClr val="000000"/>
            </a:solidFill>
            <a:miter lim="800000"/>
            <a:headEnd/>
            <a:tailEnd/>
          </a:ln>
        </p:spPr>
      </p:sp>
      <p:sp>
        <p:nvSpPr>
          <p:cNvPr id="3686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a-DK" smtClean="0"/>
              <a:t>Godt tip: Brug tilfældighedsgeneratoren. Send eventuelt elever ud som ikke har læst på lektierne. Anvend Brain Brakes.</a:t>
            </a:r>
          </a:p>
        </p:txBody>
      </p:sp>
      <p:sp>
        <p:nvSpPr>
          <p:cNvPr id="36868"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964914-EA6D-466E-8459-8C3485CEB47E}" type="slidenum">
              <a:rPr lang="da-DK" smtClean="0"/>
              <a:pPr/>
              <a:t>18</a:t>
            </a:fld>
            <a:endParaRPr lang="da-D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5988" y="746125"/>
            <a:ext cx="4973637" cy="3729038"/>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pPr>
              <a:defRPr/>
            </a:pPr>
            <a:fld id="{B37AA5CB-4ACC-47C7-BBDA-B05C4002A86D}" type="slidenum">
              <a:rPr lang="da-DK" smtClean="0"/>
              <a:pPr>
                <a:defRPr/>
              </a:pPr>
              <a:t>19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707188" y="1600200"/>
            <a:ext cx="2159000" cy="4724400"/>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228600" y="1600200"/>
            <a:ext cx="6326188" cy="4724400"/>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228600" y="2362200"/>
            <a:ext cx="4241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22800" y="2362200"/>
            <a:ext cx="424338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smtClean="0"/>
              <a:t>Klik på ikonet for at tilføje et billede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600200"/>
            <a:ext cx="8637588"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Rectangle 3"/>
          <p:cNvSpPr>
            <a:spLocks noGrp="1" noChangeArrowheads="1"/>
          </p:cNvSpPr>
          <p:nvPr>
            <p:ph type="body" idx="1"/>
          </p:nvPr>
        </p:nvSpPr>
        <p:spPr bwMode="auto">
          <a:xfrm>
            <a:off x="228600" y="2362200"/>
            <a:ext cx="8637588"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pic>
        <p:nvPicPr>
          <p:cNvPr id="1028" name="Picture 42" descr="logo_bom"/>
          <p:cNvPicPr>
            <a:picLocks noChangeArrowheads="1"/>
          </p:cNvPicPr>
          <p:nvPr/>
        </p:nvPicPr>
        <p:blipFill>
          <a:blip r:embed="rId13" cstate="print"/>
          <a:srcRect/>
          <a:stretch>
            <a:fillRect/>
          </a:stretch>
        </p:blipFill>
        <p:spPr bwMode="auto">
          <a:xfrm>
            <a:off x="228600" y="228600"/>
            <a:ext cx="8610600" cy="906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ea typeface="ＭＳ Ｐゴシック" pitchFamily="1" charset="-128"/>
        </a:defRPr>
      </a:lvl2pPr>
      <a:lvl3pPr algn="l" rtl="0" fontAlgn="base">
        <a:spcBef>
          <a:spcPct val="0"/>
        </a:spcBef>
        <a:spcAft>
          <a:spcPct val="0"/>
        </a:spcAft>
        <a:defRPr sz="2800">
          <a:solidFill>
            <a:schemeClr val="tx2"/>
          </a:solidFill>
          <a:latin typeface="Arial" charset="0"/>
          <a:ea typeface="ＭＳ Ｐゴシック" pitchFamily="1" charset="-128"/>
        </a:defRPr>
      </a:lvl3pPr>
      <a:lvl4pPr algn="l" rtl="0" fontAlgn="base">
        <a:spcBef>
          <a:spcPct val="0"/>
        </a:spcBef>
        <a:spcAft>
          <a:spcPct val="0"/>
        </a:spcAft>
        <a:defRPr sz="2800">
          <a:solidFill>
            <a:schemeClr val="tx2"/>
          </a:solidFill>
          <a:latin typeface="Arial" charset="0"/>
          <a:ea typeface="ＭＳ Ｐゴシック" pitchFamily="1" charset="-128"/>
        </a:defRPr>
      </a:lvl4pPr>
      <a:lvl5pPr algn="l" rtl="0" fontAlgn="base">
        <a:spcBef>
          <a:spcPct val="0"/>
        </a:spcBef>
        <a:spcAft>
          <a:spcPct val="0"/>
        </a:spcAft>
        <a:defRPr sz="28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8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8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8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8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800100" indent="-342900" algn="l" rtl="0" fontAlgn="base">
        <a:spcBef>
          <a:spcPct val="20000"/>
        </a:spcBef>
        <a:spcAft>
          <a:spcPct val="0"/>
        </a:spcAft>
        <a:buFont typeface="Wingdings" pitchFamily="1" charset="2"/>
        <a:buChar char="§"/>
        <a:defRPr sz="2800">
          <a:solidFill>
            <a:schemeClr val="tx1"/>
          </a:solidFill>
          <a:latin typeface="+mn-lt"/>
          <a:ea typeface="+mn-ea"/>
        </a:defRPr>
      </a:lvl2pPr>
      <a:lvl3pPr marL="1257300" indent="-342900" algn="l" rtl="0" fontAlgn="base">
        <a:spcBef>
          <a:spcPct val="20000"/>
        </a:spcBef>
        <a:spcAft>
          <a:spcPct val="0"/>
        </a:spcAft>
        <a:buChar char="•"/>
        <a:defRPr sz="2400">
          <a:solidFill>
            <a:schemeClr val="tx1"/>
          </a:solidFill>
          <a:latin typeface="+mn-lt"/>
          <a:ea typeface="+mn-ea"/>
        </a:defRPr>
      </a:lvl3pPr>
      <a:lvl4pPr marL="1714500" indent="-342900" algn="l" rtl="0" fontAlgn="base">
        <a:spcBef>
          <a:spcPct val="20000"/>
        </a:spcBef>
        <a:spcAft>
          <a:spcPct val="0"/>
        </a:spcAft>
        <a:buChar char="–"/>
        <a:defRPr sz="2000">
          <a:solidFill>
            <a:schemeClr val="tx1"/>
          </a:solidFill>
          <a:latin typeface="+mn-lt"/>
          <a:ea typeface="+mn-ea"/>
        </a:defRPr>
      </a:lvl4pPr>
      <a:lvl5pPr marL="2171700" indent="-342900" algn="l" rtl="0" fontAlgn="base">
        <a:spcBef>
          <a:spcPct val="20000"/>
        </a:spcBef>
        <a:spcAft>
          <a:spcPct val="0"/>
        </a:spcAft>
        <a:buChar char="»"/>
        <a:defRPr sz="2000">
          <a:solidFill>
            <a:schemeClr val="tx1"/>
          </a:solidFill>
          <a:latin typeface="+mn-lt"/>
          <a:ea typeface="+mn-ea"/>
        </a:defRPr>
      </a:lvl5pPr>
      <a:lvl6pPr marL="2628900" indent="-342900" algn="l" rtl="0" eaLnBrk="1" fontAlgn="base" hangingPunct="1">
        <a:spcBef>
          <a:spcPct val="20000"/>
        </a:spcBef>
        <a:spcAft>
          <a:spcPct val="0"/>
        </a:spcAft>
        <a:buChar char="»"/>
        <a:defRPr>
          <a:solidFill>
            <a:schemeClr val="tx1"/>
          </a:solidFill>
          <a:latin typeface="+mn-lt"/>
          <a:ea typeface="+mn-ea"/>
        </a:defRPr>
      </a:lvl6pPr>
      <a:lvl7pPr marL="3086100" indent="-342900" algn="l" rtl="0" eaLnBrk="1" fontAlgn="base" hangingPunct="1">
        <a:spcBef>
          <a:spcPct val="20000"/>
        </a:spcBef>
        <a:spcAft>
          <a:spcPct val="0"/>
        </a:spcAft>
        <a:buChar char="»"/>
        <a:defRPr>
          <a:solidFill>
            <a:schemeClr val="tx1"/>
          </a:solidFill>
          <a:latin typeface="+mn-lt"/>
          <a:ea typeface="+mn-ea"/>
        </a:defRPr>
      </a:lvl7pPr>
      <a:lvl8pPr marL="3543300" indent="-342900" algn="l" rtl="0" eaLnBrk="1" fontAlgn="base" hangingPunct="1">
        <a:spcBef>
          <a:spcPct val="20000"/>
        </a:spcBef>
        <a:spcAft>
          <a:spcPct val="0"/>
        </a:spcAft>
        <a:buChar char="»"/>
        <a:defRPr>
          <a:solidFill>
            <a:schemeClr val="tx1"/>
          </a:solidFill>
          <a:latin typeface="+mn-lt"/>
          <a:ea typeface="+mn-ea"/>
        </a:defRPr>
      </a:lvl8pPr>
      <a:lvl9pPr marL="4000500" indent="-342900" algn="l" rtl="0" eaLnBrk="1" fontAlgn="base" hangingPunct="1">
        <a:spcBef>
          <a:spcPct val="20000"/>
        </a:spcBef>
        <a:spcAft>
          <a:spcPct val="0"/>
        </a:spcAft>
        <a:buChar char="»"/>
        <a:defRPr>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titel 4"/>
          <p:cNvSpPr>
            <a:spLocks noGrp="1"/>
          </p:cNvSpPr>
          <p:nvPr>
            <p:ph type="subTitle" idx="1"/>
          </p:nvPr>
        </p:nvSpPr>
        <p:spPr>
          <a:xfrm>
            <a:off x="1371600" y="2852936"/>
            <a:ext cx="6400800" cy="2785864"/>
          </a:xfrm>
        </p:spPr>
        <p:txBody>
          <a:bodyPr/>
          <a:lstStyle/>
          <a:p>
            <a:r>
              <a:rPr lang="da-DK" dirty="0" smtClean="0"/>
              <a:t>Handleplan for ETU 2015</a:t>
            </a:r>
          </a:p>
          <a:p>
            <a:r>
              <a:rPr lang="da-DK" dirty="0" smtClean="0"/>
              <a:t>Elevtrivsel på NGH</a:t>
            </a:r>
          </a:p>
        </p:txBody>
      </p:sp>
    </p:spTree>
    <p:extLst>
      <p:ext uri="{BB962C8B-B14F-4D97-AF65-F5344CB8AC3E}">
        <p14:creationId xmlns:p14="http://schemas.microsoft.com/office/powerpoint/2010/main" val="2494444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3"/>
          <p:cNvSpPr>
            <a:spLocks noGrp="1"/>
          </p:cNvSpPr>
          <p:nvPr>
            <p:ph type="title"/>
          </p:nvPr>
        </p:nvSpPr>
        <p:spPr/>
        <p:txBody>
          <a:bodyPr/>
          <a:lstStyle/>
          <a:p>
            <a:pPr eaLnBrk="1" hangingPunct="1"/>
            <a:r>
              <a:rPr lang="da-DK" dirty="0" smtClean="0"/>
              <a:t>Områder hvor stx eleverne giver højeste scoring:</a:t>
            </a:r>
          </a:p>
        </p:txBody>
      </p:sp>
      <p:sp>
        <p:nvSpPr>
          <p:cNvPr id="5" name="Pladsholder til indhold 4"/>
          <p:cNvSpPr>
            <a:spLocks noGrp="1"/>
          </p:cNvSpPr>
          <p:nvPr>
            <p:ph idx="1"/>
          </p:nvPr>
        </p:nvSpPr>
        <p:spPr/>
        <p:txBody>
          <a:bodyPr/>
          <a:lstStyle/>
          <a:p>
            <a:pPr marL="0" indent="0">
              <a:buNone/>
              <a:defRPr/>
            </a:pPr>
            <a:r>
              <a:rPr lang="da-DK" sz="2800" dirty="0"/>
              <a:t>Følgende område </a:t>
            </a:r>
            <a:r>
              <a:rPr lang="da-DK" sz="2800" dirty="0" smtClean="0"/>
              <a:t>vurderes højt og skal </a:t>
            </a:r>
            <a:r>
              <a:rPr lang="da-DK" sz="2800" dirty="0"/>
              <a:t>vedligeholdes</a:t>
            </a:r>
            <a:r>
              <a:rPr lang="da-DK" sz="2800" dirty="0" smtClean="0"/>
              <a:t>:</a:t>
            </a:r>
            <a:endParaRPr lang="da-DK" sz="2800" dirty="0"/>
          </a:p>
          <a:p>
            <a:pPr eaLnBrk="1" hangingPunct="1">
              <a:defRPr/>
            </a:pPr>
            <a:r>
              <a:rPr lang="da-DK" sz="2800" dirty="0" smtClean="0"/>
              <a:t>Eleverne oplever, at de overholder aftaler med lærerne</a:t>
            </a:r>
            <a:endParaRPr lang="da-DK" sz="2800" dirty="0"/>
          </a:p>
          <a:p>
            <a:pPr eaLnBrk="1" hangingPunct="1">
              <a:defRPr/>
            </a:pPr>
            <a:r>
              <a:rPr lang="da-DK" sz="2800" dirty="0" smtClean="0"/>
              <a:t>Eleverne oplever, at de kommer til tiden</a:t>
            </a:r>
            <a:endParaRPr lang="da-DK" sz="2800" dirty="0"/>
          </a:p>
          <a:p>
            <a:pPr eaLnBrk="1" hangingPunct="1">
              <a:defRPr/>
            </a:pPr>
            <a:r>
              <a:rPr lang="da-DK" sz="2800" dirty="0" smtClean="0"/>
              <a:t>Eleverne oplever, at de afleverer opgaver til tiden</a:t>
            </a:r>
            <a:endParaRPr lang="da-DK" sz="2800" dirty="0"/>
          </a:p>
          <a:p>
            <a:pPr eaLnBrk="1" hangingPunct="1">
              <a:defRPr/>
            </a:pPr>
            <a:r>
              <a:rPr lang="da-DK" sz="2800" dirty="0" smtClean="0"/>
              <a:t>Eleverne oplever, at de har adgang til det nødvendige it – udstyr, når de har brug for det</a:t>
            </a:r>
            <a:endParaRPr lang="da-DK" sz="2800" dirty="0"/>
          </a:p>
          <a:p>
            <a:pPr marL="0" indent="0" eaLnBrk="1" hangingPunct="1">
              <a:buNone/>
              <a:defRPr/>
            </a:pPr>
            <a:endParaRPr lang="da-DK" sz="2800" dirty="0"/>
          </a:p>
          <a:p>
            <a:pPr lvl="1" eaLnBrk="1" hangingPunct="1">
              <a:defRPr/>
            </a:pPr>
            <a:endParaRPr lang="da-DK" dirty="0"/>
          </a:p>
          <a:p>
            <a:pPr marL="0" indent="0">
              <a:buNone/>
              <a:defRPr/>
            </a:pPr>
            <a:r>
              <a:rPr lang="da-DK" sz="1800" dirty="0"/>
              <a:t> </a:t>
            </a:r>
            <a:endParaRPr lang="da-DK" sz="2100" dirty="0"/>
          </a:p>
        </p:txBody>
      </p:sp>
    </p:spTree>
    <p:extLst>
      <p:ext uri="{BB962C8B-B14F-4D97-AF65-F5344CB8AC3E}">
        <p14:creationId xmlns:p14="http://schemas.microsoft.com/office/powerpoint/2010/main" val="1453458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196752"/>
            <a:ext cx="8637588" cy="432048"/>
          </a:xfrm>
        </p:spPr>
        <p:txBody>
          <a:bodyPr/>
          <a:lstStyle/>
          <a:p>
            <a:r>
              <a:rPr lang="da-DK" dirty="0" smtClean="0"/>
              <a:t>Kommentarer fra udvalget:</a:t>
            </a:r>
            <a:endParaRPr lang="da-DK" dirty="0"/>
          </a:p>
        </p:txBody>
      </p:sp>
      <p:sp>
        <p:nvSpPr>
          <p:cNvPr id="3" name="Pladsholder til indhold 2"/>
          <p:cNvSpPr>
            <a:spLocks noGrp="1"/>
          </p:cNvSpPr>
          <p:nvPr>
            <p:ph idx="1"/>
          </p:nvPr>
        </p:nvSpPr>
        <p:spPr>
          <a:xfrm>
            <a:off x="228600" y="1628800"/>
            <a:ext cx="8637588" cy="4695800"/>
          </a:xfrm>
        </p:spPr>
        <p:txBody>
          <a:bodyPr/>
          <a:lstStyle/>
          <a:p>
            <a:r>
              <a:rPr lang="da-DK" sz="1600" dirty="0" smtClean="0"/>
              <a:t>Vedrørende </a:t>
            </a:r>
            <a:r>
              <a:rPr lang="da-DK" sz="1600" dirty="0"/>
              <a:t>aftaler refereres her til de individuelle aftaler der træffes mellem elev og lærer.  </a:t>
            </a:r>
          </a:p>
          <a:p>
            <a:pPr marL="0" indent="0">
              <a:buNone/>
            </a:pPr>
            <a:endParaRPr lang="da-DK" sz="1600" dirty="0" smtClean="0"/>
          </a:p>
          <a:p>
            <a:r>
              <a:rPr lang="da-DK" sz="1600" dirty="0" smtClean="0"/>
              <a:t>Eleverne </a:t>
            </a:r>
            <a:r>
              <a:rPr lang="da-DK" sz="1600" dirty="0"/>
              <a:t>oplever, at de kommer til tiden. </a:t>
            </a:r>
            <a:r>
              <a:rPr lang="da-DK" sz="1600" dirty="0" smtClean="0"/>
              <a:t>Dette underbygges af skolens statistik over fraværsregistreringen. </a:t>
            </a:r>
            <a:br>
              <a:rPr lang="da-DK" sz="1600" dirty="0" smtClean="0"/>
            </a:br>
            <a:endParaRPr lang="da-DK" sz="1600" dirty="0" smtClean="0"/>
          </a:p>
          <a:p>
            <a:r>
              <a:rPr lang="da-DK" sz="1600" dirty="0" smtClean="0"/>
              <a:t>Nogle </a:t>
            </a:r>
            <a:r>
              <a:rPr lang="da-DK" sz="1600" dirty="0"/>
              <a:t>elever kommer </a:t>
            </a:r>
            <a:r>
              <a:rPr lang="da-DK" sz="1600" dirty="0" smtClean="0"/>
              <a:t>dog for sent, og i den sammenhæng oplever eleverne, at der ikke er ensretning vedrørende fraværsregistreringen blandt alle skolens lærere.</a:t>
            </a:r>
            <a:r>
              <a:rPr lang="da-DK" sz="1600" dirty="0"/>
              <a:t/>
            </a:r>
            <a:br>
              <a:rPr lang="da-DK" sz="1600" dirty="0"/>
            </a:br>
            <a:endParaRPr lang="da-DK" sz="1600" dirty="0" smtClean="0"/>
          </a:p>
          <a:p>
            <a:r>
              <a:rPr lang="da-DK" sz="1600" dirty="0" smtClean="0"/>
              <a:t>Retningslinjer for administration af fraværsregistreringen </a:t>
            </a:r>
            <a:r>
              <a:rPr lang="da-DK" sz="1600" dirty="0"/>
              <a:t>fremgår af både </a:t>
            </a:r>
            <a:r>
              <a:rPr lang="da-DK" sz="1600" dirty="0" smtClean="0"/>
              <a:t>”</a:t>
            </a:r>
            <a:r>
              <a:rPr lang="da-DK" sz="1600" i="1" dirty="0" smtClean="0"/>
              <a:t>Hvem </a:t>
            </a:r>
            <a:r>
              <a:rPr lang="da-DK" sz="1600" i="1" dirty="0"/>
              <a:t>Hvad </a:t>
            </a:r>
            <a:r>
              <a:rPr lang="da-DK" sz="1600" i="1" dirty="0" smtClean="0"/>
              <a:t>Hvor” </a:t>
            </a:r>
            <a:r>
              <a:rPr lang="da-DK" sz="1600" dirty="0" smtClean="0"/>
              <a:t>folderen</a:t>
            </a:r>
            <a:r>
              <a:rPr lang="da-DK" sz="1600" i="1" dirty="0" smtClean="0"/>
              <a:t> </a:t>
            </a:r>
            <a:r>
              <a:rPr lang="da-DK" sz="1600" dirty="0"/>
              <a:t>samt </a:t>
            </a:r>
            <a:r>
              <a:rPr lang="da-DK" sz="1600" dirty="0" smtClean="0"/>
              <a:t>folderen ”</a:t>
            </a:r>
            <a:r>
              <a:rPr lang="da-DK" sz="1600" i="1" dirty="0" smtClean="0"/>
              <a:t>Den </a:t>
            </a:r>
            <a:r>
              <a:rPr lang="da-DK" sz="1600" i="1" dirty="0"/>
              <a:t>gode elev/lærer</a:t>
            </a:r>
            <a:r>
              <a:rPr lang="da-DK" sz="1600" dirty="0" smtClean="0"/>
              <a:t>.” </a:t>
            </a:r>
            <a:r>
              <a:rPr lang="da-DK" sz="1600" dirty="0"/>
              <a:t>Der henvises </a:t>
            </a:r>
            <a:r>
              <a:rPr lang="da-DK" sz="1600" dirty="0" smtClean="0"/>
              <a:t>hertil.</a:t>
            </a:r>
          </a:p>
          <a:p>
            <a:pPr marL="0" indent="0">
              <a:buNone/>
            </a:pPr>
            <a:endParaRPr lang="da-DK" sz="1600" dirty="0" smtClean="0"/>
          </a:p>
          <a:p>
            <a:r>
              <a:rPr lang="da-DK" sz="1600" dirty="0" smtClean="0"/>
              <a:t>Eleverne </a:t>
            </a:r>
            <a:r>
              <a:rPr lang="da-DK" sz="1600" dirty="0"/>
              <a:t>vurderer, at de afleverer deres opgaver til tiden. </a:t>
            </a:r>
            <a:r>
              <a:rPr lang="da-DK" sz="1600" dirty="0" smtClean="0"/>
              <a:t>Udvalget konkluderer, at skolens indførelse af </a:t>
            </a:r>
            <a:r>
              <a:rPr lang="da-DK" sz="1600" i="1" dirty="0" smtClean="0"/>
              <a:t>oms</a:t>
            </a:r>
            <a:r>
              <a:rPr lang="da-DK" sz="1600" dirty="0" smtClean="0"/>
              <a:t>- </a:t>
            </a:r>
            <a:r>
              <a:rPr lang="da-DK" sz="1600" dirty="0"/>
              <a:t>og </a:t>
            </a:r>
            <a:r>
              <a:rPr lang="da-DK" sz="1600" i="1" dirty="0"/>
              <a:t>moms-forsøg </a:t>
            </a:r>
            <a:r>
              <a:rPr lang="da-DK" sz="1600" dirty="0"/>
              <a:t>samt </a:t>
            </a:r>
            <a:r>
              <a:rPr lang="da-DK" sz="1600" i="1" dirty="0"/>
              <a:t>SKRIW</a:t>
            </a:r>
            <a:r>
              <a:rPr lang="da-DK" sz="1600" dirty="0"/>
              <a:t> lader til </a:t>
            </a:r>
            <a:r>
              <a:rPr lang="da-DK" sz="1600" dirty="0" smtClean="0"/>
              <a:t>at virke</a:t>
            </a:r>
            <a:r>
              <a:rPr lang="da-DK" sz="1600" dirty="0"/>
              <a:t>.  </a:t>
            </a:r>
            <a:endParaRPr lang="da-DK" sz="1600" dirty="0" smtClean="0"/>
          </a:p>
          <a:p>
            <a:pPr marL="0" indent="0">
              <a:buNone/>
            </a:pPr>
            <a:endParaRPr lang="da-DK" sz="1600" dirty="0"/>
          </a:p>
          <a:p>
            <a:r>
              <a:rPr lang="da-DK" sz="1600" dirty="0" smtClean="0"/>
              <a:t>Eleverne </a:t>
            </a:r>
            <a:r>
              <a:rPr lang="da-DK" sz="1600" dirty="0"/>
              <a:t>oplever, at vores læringsplatforme (IT-platforme) bliver benyttet. Dette er tilfredsstillende, specielt i lyset af, at vi fik ny læringsplatform sidste år (</a:t>
            </a:r>
            <a:r>
              <a:rPr lang="da-DK" sz="1600" dirty="0" err="1"/>
              <a:t>Edulife</a:t>
            </a:r>
            <a:r>
              <a:rPr lang="da-DK" sz="1600" dirty="0"/>
              <a:t>). </a:t>
            </a:r>
          </a:p>
        </p:txBody>
      </p:sp>
    </p:spTree>
    <p:extLst>
      <p:ext uri="{BB962C8B-B14F-4D97-AF65-F5344CB8AC3E}">
        <p14:creationId xmlns:p14="http://schemas.microsoft.com/office/powerpoint/2010/main" val="2845682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196752"/>
            <a:ext cx="8637588" cy="648072"/>
          </a:xfrm>
        </p:spPr>
        <p:txBody>
          <a:bodyPr/>
          <a:lstStyle/>
          <a:p>
            <a:r>
              <a:rPr lang="da-DK" dirty="0"/>
              <a:t>Områder hvor stx eleverne giver </a:t>
            </a:r>
            <a:r>
              <a:rPr lang="da-DK" dirty="0" smtClean="0"/>
              <a:t>laveste </a:t>
            </a:r>
            <a:r>
              <a:rPr lang="da-DK" dirty="0"/>
              <a:t>scoring:</a:t>
            </a:r>
          </a:p>
        </p:txBody>
      </p:sp>
      <p:sp>
        <p:nvSpPr>
          <p:cNvPr id="3" name="Pladsholder til indhold 2"/>
          <p:cNvSpPr>
            <a:spLocks noGrp="1"/>
          </p:cNvSpPr>
          <p:nvPr>
            <p:ph idx="1"/>
          </p:nvPr>
        </p:nvSpPr>
        <p:spPr>
          <a:xfrm>
            <a:off x="228600" y="1916832"/>
            <a:ext cx="8637588" cy="4407768"/>
          </a:xfrm>
        </p:spPr>
        <p:txBody>
          <a:bodyPr/>
          <a:lstStyle/>
          <a:p>
            <a:pPr marL="0" lvl="1" indent="0">
              <a:buNone/>
            </a:pPr>
            <a:endParaRPr lang="da-DK" sz="1800" dirty="0"/>
          </a:p>
          <a:p>
            <a:pPr>
              <a:defRPr/>
            </a:pPr>
            <a:r>
              <a:rPr lang="da-DK" sz="2400" dirty="0"/>
              <a:t>Indflydelse på undervisningen</a:t>
            </a:r>
          </a:p>
          <a:p>
            <a:pPr>
              <a:defRPr/>
            </a:pPr>
            <a:r>
              <a:rPr lang="da-DK" sz="2400" dirty="0"/>
              <a:t>Drøftelse af resultaterne af undervisningsevalueringer i klassen/på holdet.</a:t>
            </a:r>
          </a:p>
          <a:p>
            <a:pPr>
              <a:defRPr/>
            </a:pPr>
            <a:r>
              <a:rPr lang="da-DK" sz="2400" dirty="0"/>
              <a:t>Variation i undervisningen</a:t>
            </a:r>
          </a:p>
          <a:p>
            <a:pPr>
              <a:defRPr/>
            </a:pPr>
            <a:r>
              <a:rPr lang="da-DK" sz="2400" dirty="0"/>
              <a:t>Koordinering af skriftlige opgaver</a:t>
            </a:r>
          </a:p>
          <a:p>
            <a:pPr marL="0" lvl="1" indent="0">
              <a:buNone/>
            </a:pPr>
            <a:endParaRPr lang="da-DK" dirty="0"/>
          </a:p>
        </p:txBody>
      </p:sp>
    </p:spTree>
    <p:extLst>
      <p:ext uri="{BB962C8B-B14F-4D97-AF65-F5344CB8AC3E}">
        <p14:creationId xmlns:p14="http://schemas.microsoft.com/office/powerpoint/2010/main" val="3975945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Opfølgningsplan </a:t>
            </a:r>
            <a:r>
              <a:rPr lang="da-DK" b="1" i="1" dirty="0"/>
              <a:t>Indflydelse på undervisningen</a:t>
            </a:r>
            <a:r>
              <a:rPr lang="da-DK" i="1" dirty="0"/>
              <a:t>:</a:t>
            </a:r>
            <a:br>
              <a:rPr lang="da-DK" i="1" dirty="0"/>
            </a:br>
            <a:endParaRPr lang="da-DK" i="1" dirty="0"/>
          </a:p>
        </p:txBody>
      </p:sp>
      <p:sp>
        <p:nvSpPr>
          <p:cNvPr id="3" name="Pladsholder til indhold 2"/>
          <p:cNvSpPr>
            <a:spLocks noGrp="1"/>
          </p:cNvSpPr>
          <p:nvPr>
            <p:ph idx="1"/>
          </p:nvPr>
        </p:nvSpPr>
        <p:spPr/>
        <p:txBody>
          <a:bodyPr/>
          <a:lstStyle/>
          <a:p>
            <a:r>
              <a:rPr lang="da-DK" sz="2400" dirty="0" smtClean="0"/>
              <a:t>Lærerne </a:t>
            </a:r>
            <a:r>
              <a:rPr lang="da-DK" sz="2400" dirty="0"/>
              <a:t>skal orientere eleverne </a:t>
            </a:r>
            <a:r>
              <a:rPr lang="da-DK" sz="2400" dirty="0" smtClean="0"/>
              <a:t>om, </a:t>
            </a:r>
            <a:r>
              <a:rPr lang="da-DK" sz="2400" dirty="0"/>
              <a:t>hvilke </a:t>
            </a:r>
            <a:r>
              <a:rPr lang="da-DK" sz="2400" u="sng" dirty="0"/>
              <a:t>muligheder</a:t>
            </a:r>
            <a:r>
              <a:rPr lang="da-DK" sz="2400" dirty="0"/>
              <a:t> der er for </a:t>
            </a:r>
            <a:r>
              <a:rPr lang="da-DK" sz="2400" dirty="0" smtClean="0"/>
              <a:t>medindflydelse, </a:t>
            </a:r>
            <a:r>
              <a:rPr lang="da-DK" sz="2400" dirty="0"/>
              <a:t>og hvilke retningslinjer der er fra bekendtgørelser og fagenes læreplaner hold mht. de enkelte undervisningsforløb i fag og flerfaglige forløb</a:t>
            </a:r>
            <a:r>
              <a:rPr lang="da-DK" sz="2400" dirty="0" smtClean="0"/>
              <a:t>.</a:t>
            </a:r>
          </a:p>
          <a:p>
            <a:r>
              <a:rPr lang="da-DK" sz="2400" dirty="0" smtClean="0"/>
              <a:t>Der </a:t>
            </a:r>
            <a:r>
              <a:rPr lang="da-DK" sz="2400" dirty="0"/>
              <a:t>hvor det er muligt, skal eleverne inddrages i planlægningen, såvel indhold som tilrettelæggelse og arbejdsform</a:t>
            </a:r>
            <a:r>
              <a:rPr lang="da-DK" sz="2400" dirty="0" smtClean="0"/>
              <a:t>.</a:t>
            </a:r>
          </a:p>
          <a:p>
            <a:endParaRPr lang="da-DK" sz="2400" dirty="0" smtClean="0"/>
          </a:p>
          <a:p>
            <a:r>
              <a:rPr lang="da-DK" sz="2400" i="1" dirty="0" smtClean="0"/>
              <a:t>Ved opstart af nye undervisningsforløb drøftes ovenstående. (Der henvises også til den gode elev/lærer)</a:t>
            </a:r>
          </a:p>
          <a:p>
            <a:endParaRPr lang="da-DK" sz="2000" dirty="0" smtClean="0"/>
          </a:p>
          <a:p>
            <a:endParaRPr lang="da-DK" sz="2000" dirty="0"/>
          </a:p>
        </p:txBody>
      </p:sp>
    </p:spTree>
    <p:extLst>
      <p:ext uri="{BB962C8B-B14F-4D97-AF65-F5344CB8AC3E}">
        <p14:creationId xmlns:p14="http://schemas.microsoft.com/office/powerpoint/2010/main" val="927688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196752"/>
            <a:ext cx="8637588" cy="936848"/>
          </a:xfrm>
        </p:spPr>
        <p:txBody>
          <a:bodyPr/>
          <a:lstStyle/>
          <a:p>
            <a:r>
              <a:rPr lang="da-DK" dirty="0" smtClean="0"/>
              <a:t>Opfølgningsplan:</a:t>
            </a:r>
            <a:br>
              <a:rPr lang="da-DK" dirty="0" smtClean="0"/>
            </a:br>
            <a:r>
              <a:rPr lang="da-DK" b="1" i="1" dirty="0" smtClean="0"/>
              <a:t>Drøftelse af resultater af evalueringer</a:t>
            </a:r>
            <a:endParaRPr lang="da-DK" b="1" i="1" dirty="0"/>
          </a:p>
        </p:txBody>
      </p:sp>
      <p:sp>
        <p:nvSpPr>
          <p:cNvPr id="3" name="Pladsholder til indhold 2"/>
          <p:cNvSpPr>
            <a:spLocks noGrp="1"/>
          </p:cNvSpPr>
          <p:nvPr>
            <p:ph idx="1"/>
          </p:nvPr>
        </p:nvSpPr>
        <p:spPr/>
        <p:txBody>
          <a:bodyPr/>
          <a:lstStyle/>
          <a:p>
            <a:r>
              <a:rPr lang="da-DK" sz="2400" dirty="0" smtClean="0"/>
              <a:t>Hovedpunkterne fra gennemførte evalueringer </a:t>
            </a:r>
            <a:r>
              <a:rPr lang="da-DK" sz="2400" u="sng" dirty="0" smtClean="0"/>
              <a:t>skal </a:t>
            </a:r>
            <a:r>
              <a:rPr lang="da-DK" sz="2400" dirty="0" smtClean="0"/>
              <a:t>efterfølgende drøftes med eleverne i klassen/på holdet.</a:t>
            </a:r>
          </a:p>
          <a:p>
            <a:r>
              <a:rPr lang="da-DK" sz="2400" dirty="0" smtClean="0"/>
              <a:t>Konklusionerne på drøftelsen skal fremgå af dokument i klassen/holdets rum på </a:t>
            </a:r>
            <a:r>
              <a:rPr lang="da-DK" sz="2400" dirty="0" err="1" smtClean="0"/>
              <a:t>Edulife</a:t>
            </a:r>
            <a:r>
              <a:rPr lang="da-DK" sz="2400" dirty="0" smtClean="0"/>
              <a:t>.</a:t>
            </a:r>
          </a:p>
          <a:p>
            <a:endParaRPr lang="da-DK" sz="2400" dirty="0" smtClean="0"/>
          </a:p>
          <a:p>
            <a:r>
              <a:rPr lang="da-DK" sz="2400" dirty="0" smtClean="0"/>
              <a:t>Det skal tydeliggøres overfor eleverne, hvordan deres input indgår i forhold til den fremtidige planlægning af undervisningen, så eleverne oplever, at evalueringerne betyder noget. Dette punkt skal også ses i sammenhæng med punktet ”indflydelse på undervisningen”.</a:t>
            </a:r>
          </a:p>
          <a:p>
            <a:endParaRPr lang="da-DK" sz="2000" dirty="0"/>
          </a:p>
          <a:p>
            <a:endParaRPr lang="da-DK" sz="2400" dirty="0" smtClean="0"/>
          </a:p>
          <a:p>
            <a:pPr lvl="1">
              <a:buNone/>
            </a:pPr>
            <a:endParaRPr lang="da-DK" dirty="0"/>
          </a:p>
          <a:p>
            <a:endParaRPr lang="da-DK" sz="2400" dirty="0" smtClean="0"/>
          </a:p>
          <a:p>
            <a:endParaRPr lang="da-DK" sz="2400" dirty="0"/>
          </a:p>
          <a:p>
            <a:endParaRPr lang="da-DK" sz="2400" dirty="0" smtClean="0"/>
          </a:p>
          <a:p>
            <a:endParaRPr lang="da-DK" sz="2400" dirty="0"/>
          </a:p>
        </p:txBody>
      </p:sp>
    </p:spTree>
    <p:extLst>
      <p:ext uri="{BB962C8B-B14F-4D97-AF65-F5344CB8AC3E}">
        <p14:creationId xmlns:p14="http://schemas.microsoft.com/office/powerpoint/2010/main" val="3053191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228600" y="1196752"/>
            <a:ext cx="8637588" cy="720080"/>
          </a:xfrm>
        </p:spPr>
        <p:txBody>
          <a:bodyPr/>
          <a:lstStyle/>
          <a:p>
            <a:pPr eaLnBrk="1" hangingPunct="1"/>
            <a:r>
              <a:rPr lang="da-DK" dirty="0" smtClean="0"/>
              <a:t>Opfølgningsplan: </a:t>
            </a:r>
            <a:r>
              <a:rPr lang="da-DK" b="1" i="1" dirty="0" smtClean="0"/>
              <a:t>Variation af undervisningen</a:t>
            </a:r>
          </a:p>
        </p:txBody>
      </p:sp>
      <p:sp>
        <p:nvSpPr>
          <p:cNvPr id="3" name="Pladsholder til indhold 2"/>
          <p:cNvSpPr>
            <a:spLocks noGrp="1"/>
          </p:cNvSpPr>
          <p:nvPr>
            <p:ph idx="1"/>
          </p:nvPr>
        </p:nvSpPr>
        <p:spPr>
          <a:xfrm>
            <a:off x="228600" y="1916832"/>
            <a:ext cx="8637588" cy="4680520"/>
          </a:xfrm>
        </p:spPr>
        <p:txBody>
          <a:bodyPr/>
          <a:lstStyle/>
          <a:p>
            <a:pPr eaLnBrk="1" hangingPunct="1">
              <a:defRPr/>
            </a:pPr>
            <a:r>
              <a:rPr lang="da-DK" sz="2400" dirty="0" smtClean="0"/>
              <a:t>Centralt med forventningsafstemning mellem lærer og elever</a:t>
            </a:r>
          </a:p>
          <a:p>
            <a:pPr eaLnBrk="1" hangingPunct="1">
              <a:defRPr/>
            </a:pPr>
            <a:r>
              <a:rPr lang="da-DK" sz="2400" dirty="0" smtClean="0"/>
              <a:t>Læreren forelægger plan for modul ved modulets begyndelse, så eleverne får et overblik og forståelse for de benyttede arbejdsformer og valg af undervisningsmaterialer.</a:t>
            </a:r>
          </a:p>
          <a:p>
            <a:pPr eaLnBrk="1" hangingPunct="1">
              <a:defRPr/>
            </a:pPr>
            <a:r>
              <a:rPr lang="da-DK" sz="2400" dirty="0" smtClean="0"/>
              <a:t>Videndeling i faggrupper og på PR møder som efteruddannelse om forskellige muligheder for variation i undervisningen. </a:t>
            </a:r>
          </a:p>
          <a:p>
            <a:pPr eaLnBrk="1" hangingPunct="1">
              <a:defRPr/>
            </a:pPr>
            <a:r>
              <a:rPr lang="da-DK" sz="2400" dirty="0" smtClean="0"/>
              <a:t>Benytte elevevalueringer som afsæt til at drøfte arbejdsformer med eleverne. Hvad virker? Hvad kan forbedres?</a:t>
            </a:r>
          </a:p>
        </p:txBody>
      </p:sp>
    </p:spTree>
    <p:extLst>
      <p:ext uri="{BB962C8B-B14F-4D97-AF65-F5344CB8AC3E}">
        <p14:creationId xmlns:p14="http://schemas.microsoft.com/office/powerpoint/2010/main" val="3212716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r>
              <a:rPr lang="da-DK" sz="2500" dirty="0" smtClean="0"/>
              <a:t>Opfølgningsplan: </a:t>
            </a:r>
            <a:r>
              <a:rPr lang="da-DK" sz="2500" b="1" dirty="0" smtClean="0"/>
              <a:t>Koordinering af det skriftlige arbejde </a:t>
            </a:r>
            <a:endParaRPr lang="da-DK" sz="2500" b="1" dirty="0"/>
          </a:p>
        </p:txBody>
      </p:sp>
      <p:sp>
        <p:nvSpPr>
          <p:cNvPr id="15363" name="Pladsholder til indhold 2"/>
          <p:cNvSpPr>
            <a:spLocks noGrp="1"/>
          </p:cNvSpPr>
          <p:nvPr>
            <p:ph idx="1"/>
          </p:nvPr>
        </p:nvSpPr>
        <p:spPr/>
        <p:txBody>
          <a:bodyPr/>
          <a:lstStyle/>
          <a:p>
            <a:pPr>
              <a:defRPr/>
            </a:pPr>
            <a:r>
              <a:rPr lang="da-DK" sz="2400" dirty="0" smtClean="0"/>
              <a:t>Profillærerne ser løbende på klassernes opgavefordeling, og tager initiativ til nødvendige justeringer</a:t>
            </a:r>
          </a:p>
          <a:p>
            <a:pPr>
              <a:defRPr/>
            </a:pPr>
            <a:r>
              <a:rPr lang="da-DK" sz="2400" dirty="0" smtClean="0"/>
              <a:t>Eleverne opfordres til selv at henvende sig, hvis der er spidsbelastninger</a:t>
            </a:r>
          </a:p>
          <a:p>
            <a:pPr>
              <a:defRPr/>
            </a:pPr>
            <a:r>
              <a:rPr lang="da-DK" sz="2400" dirty="0" smtClean="0"/>
              <a:t>KL gennemgår planlægning af de skriftlige opgaver med eleverne på TM-moduler, minimum to gange pr. semester.</a:t>
            </a:r>
          </a:p>
          <a:p>
            <a:pPr>
              <a:defRPr/>
            </a:pPr>
            <a:r>
              <a:rPr lang="da-DK" sz="2400" dirty="0" smtClean="0"/>
              <a:t>Studiemoduler kan indgå i vejledningen af elevernes egen planlægning </a:t>
            </a:r>
            <a:endParaRPr lang="da-DK" sz="2400" dirty="0"/>
          </a:p>
        </p:txBody>
      </p:sp>
    </p:spTree>
    <p:extLst>
      <p:ext uri="{BB962C8B-B14F-4D97-AF65-F5344CB8AC3E}">
        <p14:creationId xmlns:p14="http://schemas.microsoft.com/office/powerpoint/2010/main" val="923952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endParaRPr lang="da-DK" dirty="0" smtClean="0"/>
          </a:p>
          <a:p>
            <a:r>
              <a:rPr lang="da-DK" dirty="0" smtClean="0"/>
              <a:t>Opfølgningsplan for stx </a:t>
            </a:r>
            <a:r>
              <a:rPr lang="da-DK" dirty="0"/>
              <a:t>drøftes på et kommende PR møde, ligesom elevernes rettigheder og muligheder gennemgås med elevrepræsentanterne på et ER møde.</a:t>
            </a:r>
          </a:p>
          <a:p>
            <a:endParaRPr lang="da-DK" dirty="0"/>
          </a:p>
          <a:p>
            <a:endParaRPr lang="da-DK" dirty="0"/>
          </a:p>
        </p:txBody>
      </p:sp>
    </p:spTree>
    <p:extLst>
      <p:ext uri="{BB962C8B-B14F-4D97-AF65-F5344CB8AC3E}">
        <p14:creationId xmlns:p14="http://schemas.microsoft.com/office/powerpoint/2010/main" val="3943584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Pladsholder til indhold 2"/>
          <p:cNvSpPr>
            <a:spLocks noGrp="1"/>
          </p:cNvSpPr>
          <p:nvPr>
            <p:ph idx="1"/>
          </p:nvPr>
        </p:nvSpPr>
        <p:spPr>
          <a:xfrm>
            <a:off x="179512" y="548680"/>
            <a:ext cx="8229057" cy="4787498"/>
          </a:xfrm>
        </p:spPr>
        <p:txBody>
          <a:bodyPr/>
          <a:lstStyle/>
          <a:p>
            <a:pPr marL="0" indent="0">
              <a:buNone/>
            </a:pPr>
            <a:endParaRPr lang="da-DK" sz="2500" dirty="0"/>
          </a:p>
          <a:p>
            <a:pPr marL="0" indent="0">
              <a:buNone/>
            </a:pPr>
            <a:endParaRPr lang="da-DK" dirty="0" smtClean="0"/>
          </a:p>
          <a:p>
            <a:pPr marL="0" indent="0">
              <a:buNone/>
            </a:pPr>
            <a:endParaRPr lang="da-DK" sz="3600" dirty="0" smtClean="0"/>
          </a:p>
          <a:p>
            <a:pPr marL="0" indent="0">
              <a:buNone/>
            </a:pPr>
            <a:r>
              <a:rPr lang="da-DK" sz="3600" dirty="0" smtClean="0"/>
              <a:t>OPFØLGNING HF</a:t>
            </a:r>
          </a:p>
        </p:txBody>
      </p:sp>
    </p:spTree>
    <p:extLst>
      <p:ext uri="{BB962C8B-B14F-4D97-AF65-F5344CB8AC3E}">
        <p14:creationId xmlns:p14="http://schemas.microsoft.com/office/powerpoint/2010/main" val="315882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228600" y="1268760"/>
            <a:ext cx="8637588" cy="648072"/>
          </a:xfrm>
        </p:spPr>
        <p:txBody>
          <a:bodyPr/>
          <a:lstStyle/>
          <a:p>
            <a:pPr eaLnBrk="1" hangingPunct="1"/>
            <a:r>
              <a:rPr lang="da-DK" dirty="0"/>
              <a:t>Områder hvor </a:t>
            </a:r>
            <a:r>
              <a:rPr lang="da-DK" dirty="0" smtClean="0"/>
              <a:t>HF eleverne </a:t>
            </a:r>
            <a:r>
              <a:rPr lang="da-DK" dirty="0"/>
              <a:t>giver højeste scoring:</a:t>
            </a:r>
            <a:endParaRPr lang="da-DK" dirty="0" smtClean="0"/>
          </a:p>
        </p:txBody>
      </p:sp>
      <p:sp>
        <p:nvSpPr>
          <p:cNvPr id="17411" name="Pladsholder til indhold 2"/>
          <p:cNvSpPr>
            <a:spLocks noGrp="1"/>
          </p:cNvSpPr>
          <p:nvPr>
            <p:ph idx="1"/>
          </p:nvPr>
        </p:nvSpPr>
        <p:spPr>
          <a:xfrm>
            <a:off x="228600" y="1916832"/>
            <a:ext cx="8637588" cy="4407768"/>
          </a:xfrm>
        </p:spPr>
        <p:txBody>
          <a:bodyPr/>
          <a:lstStyle/>
          <a:p>
            <a:pPr marL="0" indent="0">
              <a:buNone/>
            </a:pPr>
            <a:r>
              <a:rPr lang="da-DK" sz="2000" dirty="0"/>
              <a:t>Følgende </a:t>
            </a:r>
            <a:r>
              <a:rPr lang="da-DK" sz="2000" dirty="0" smtClean="0"/>
              <a:t>områder </a:t>
            </a:r>
            <a:r>
              <a:rPr lang="da-DK" sz="2000" dirty="0"/>
              <a:t>vurderes højt og skal vedligeholdes</a:t>
            </a:r>
            <a:r>
              <a:rPr lang="da-DK" sz="2000" dirty="0" smtClean="0"/>
              <a:t>:</a:t>
            </a:r>
          </a:p>
          <a:p>
            <a:pPr marL="0" indent="0">
              <a:buNone/>
            </a:pPr>
            <a:endParaRPr lang="da-DK" sz="2000" dirty="0"/>
          </a:p>
          <a:p>
            <a:r>
              <a:rPr lang="da-DK" sz="2000" dirty="0"/>
              <a:t>Eleverne oplever, at de overholder aftaler med lærerne </a:t>
            </a:r>
          </a:p>
          <a:p>
            <a:pPr marL="0" indent="0">
              <a:buNone/>
            </a:pPr>
            <a:endParaRPr lang="da-DK" sz="2000" dirty="0"/>
          </a:p>
          <a:p>
            <a:r>
              <a:rPr lang="da-DK" sz="2000" dirty="0"/>
              <a:t>Eleverne oplever, at de afleverer deres opgaver til tiden</a:t>
            </a:r>
          </a:p>
          <a:p>
            <a:pPr marL="0" indent="0">
              <a:buNone/>
            </a:pPr>
            <a:r>
              <a:rPr lang="da-DK" sz="2000" dirty="0"/>
              <a:t> </a:t>
            </a:r>
          </a:p>
          <a:p>
            <a:r>
              <a:rPr lang="da-DK" sz="2000" dirty="0"/>
              <a:t>Eleverne oplever, at de kommer til tiden</a:t>
            </a:r>
          </a:p>
          <a:p>
            <a:pPr marL="0" indent="0">
              <a:buNone/>
            </a:pPr>
            <a:r>
              <a:rPr lang="da-DK" sz="2000" dirty="0"/>
              <a:t> </a:t>
            </a:r>
          </a:p>
          <a:p>
            <a:r>
              <a:rPr lang="da-DK" sz="2000" dirty="0"/>
              <a:t>Eleverne oplever, at deres lærere er godt forberedte. Eleverne oplever, at deres lærer </a:t>
            </a:r>
            <a:r>
              <a:rPr lang="da-DK" sz="2000" dirty="0" smtClean="0"/>
              <a:t>kommer </a:t>
            </a:r>
            <a:r>
              <a:rPr lang="da-DK" sz="2000" dirty="0"/>
              <a:t>ind og er klar på, hvad der skal ske i timen </a:t>
            </a:r>
          </a:p>
          <a:p>
            <a:pPr marL="0" indent="0">
              <a:buNone/>
            </a:pPr>
            <a:r>
              <a:rPr lang="da-DK" sz="2000" dirty="0"/>
              <a:t> </a:t>
            </a:r>
          </a:p>
          <a:p>
            <a:r>
              <a:rPr lang="da-DK" sz="2000" dirty="0"/>
              <a:t>Eleverne oplever, at de har relevant undervisningsmateriale med til timerne</a:t>
            </a:r>
          </a:p>
          <a:p>
            <a:pPr marL="0" indent="0">
              <a:buNone/>
            </a:pPr>
            <a:endParaRPr lang="da-DK" sz="1800" dirty="0"/>
          </a:p>
          <a:p>
            <a:pPr marL="0" indent="0">
              <a:buNone/>
            </a:pPr>
            <a:endParaRPr lang="da-DK" sz="1800" dirty="0"/>
          </a:p>
        </p:txBody>
      </p:sp>
    </p:spTree>
    <p:extLst>
      <p:ext uri="{BB962C8B-B14F-4D97-AF65-F5344CB8AC3E}">
        <p14:creationId xmlns:p14="http://schemas.microsoft.com/office/powerpoint/2010/main" val="3165245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228600" y="1124744"/>
            <a:ext cx="8637588" cy="648072"/>
          </a:xfrm>
        </p:spPr>
        <p:txBody>
          <a:bodyPr/>
          <a:lstStyle/>
          <a:p>
            <a:pPr eaLnBrk="1" hangingPunct="1"/>
            <a:r>
              <a:rPr lang="da-DK" dirty="0" smtClean="0"/>
              <a:t>Fakta om undersøgelsen</a:t>
            </a:r>
          </a:p>
        </p:txBody>
      </p:sp>
      <p:sp>
        <p:nvSpPr>
          <p:cNvPr id="3" name="Pladsholder til indhold 2"/>
          <p:cNvSpPr>
            <a:spLocks noGrp="1"/>
          </p:cNvSpPr>
          <p:nvPr>
            <p:ph idx="1"/>
          </p:nvPr>
        </p:nvSpPr>
        <p:spPr>
          <a:xfrm>
            <a:off x="228600" y="1772816"/>
            <a:ext cx="8637588" cy="4551784"/>
          </a:xfrm>
        </p:spPr>
        <p:txBody>
          <a:bodyPr/>
          <a:lstStyle/>
          <a:p>
            <a:pPr marL="0" indent="0">
              <a:buNone/>
              <a:defRPr/>
            </a:pPr>
            <a:r>
              <a:rPr lang="da-DK" sz="1600" b="1" dirty="0"/>
              <a:t>Beskrivelse af undersøgelsen</a:t>
            </a:r>
            <a:endParaRPr lang="da-DK" sz="1600" dirty="0"/>
          </a:p>
          <a:p>
            <a:pPr marL="0" indent="0">
              <a:buNone/>
              <a:defRPr/>
            </a:pPr>
            <a:r>
              <a:rPr lang="da-DK" sz="1600" dirty="0"/>
              <a:t>Trivselsundersøgelsen blev gennemført i </a:t>
            </a:r>
            <a:r>
              <a:rPr lang="da-DK" sz="1600" dirty="0" smtClean="0"/>
              <a:t>oktober 2015. </a:t>
            </a:r>
            <a:r>
              <a:rPr lang="da-DK" sz="1600" dirty="0"/>
              <a:t>I alt deltog </a:t>
            </a:r>
            <a:r>
              <a:rPr lang="da-DK" sz="1600" dirty="0" smtClean="0"/>
              <a:t>98 </a:t>
            </a:r>
            <a:r>
              <a:rPr lang="da-DK" sz="1600" dirty="0"/>
              <a:t>% af skolens </a:t>
            </a:r>
            <a:r>
              <a:rPr lang="da-DK" sz="1600" dirty="0" smtClean="0"/>
              <a:t>stx elever og 92 % af skolens hf elever, </a:t>
            </a:r>
            <a:r>
              <a:rPr lang="da-DK" sz="1600" dirty="0"/>
              <a:t>hvilket </a:t>
            </a:r>
            <a:r>
              <a:rPr lang="da-DK" sz="1600" dirty="0" smtClean="0"/>
              <a:t>er </a:t>
            </a:r>
            <a:r>
              <a:rPr lang="da-DK" sz="1600" dirty="0"/>
              <a:t>meget tilfredsstillende </a:t>
            </a:r>
            <a:r>
              <a:rPr lang="da-DK" sz="1600" dirty="0" smtClean="0"/>
              <a:t>svarprocenter. </a:t>
            </a:r>
            <a:endParaRPr lang="da-DK" sz="1600" dirty="0"/>
          </a:p>
          <a:p>
            <a:pPr marL="0" indent="0">
              <a:buNone/>
              <a:defRPr/>
            </a:pPr>
            <a:r>
              <a:rPr lang="da-DK" sz="1600" dirty="0"/>
              <a:t>Undersøgelsen er inddelt i følgende hovedpunkter:</a:t>
            </a:r>
          </a:p>
          <a:p>
            <a:pPr eaLnBrk="1" hangingPunct="1">
              <a:defRPr/>
            </a:pPr>
            <a:r>
              <a:rPr lang="da-DK" sz="1600" dirty="0"/>
              <a:t>Overordnet elevtrivsel</a:t>
            </a:r>
          </a:p>
          <a:p>
            <a:pPr eaLnBrk="1" hangingPunct="1">
              <a:defRPr/>
            </a:pPr>
            <a:r>
              <a:rPr lang="da-DK" sz="1600" dirty="0" smtClean="0"/>
              <a:t>Organisation</a:t>
            </a:r>
            <a:endParaRPr lang="da-DK" sz="1600" dirty="0"/>
          </a:p>
          <a:p>
            <a:pPr eaLnBrk="1" hangingPunct="1">
              <a:defRPr/>
            </a:pPr>
            <a:r>
              <a:rPr lang="da-DK" sz="1600" dirty="0" smtClean="0"/>
              <a:t>Undervisere</a:t>
            </a:r>
            <a:endParaRPr lang="da-DK" sz="1600" dirty="0"/>
          </a:p>
          <a:p>
            <a:pPr eaLnBrk="1" hangingPunct="1">
              <a:defRPr/>
            </a:pPr>
            <a:r>
              <a:rPr lang="da-DK" sz="1600" dirty="0"/>
              <a:t>Undervisning</a:t>
            </a:r>
          </a:p>
          <a:p>
            <a:pPr eaLnBrk="1" hangingPunct="1">
              <a:defRPr/>
            </a:pPr>
            <a:r>
              <a:rPr lang="da-DK" sz="1600" dirty="0"/>
              <a:t>Socialt miljø</a:t>
            </a:r>
          </a:p>
          <a:p>
            <a:pPr eaLnBrk="1" hangingPunct="1">
              <a:defRPr/>
            </a:pPr>
            <a:r>
              <a:rPr lang="da-DK" sz="1600" dirty="0"/>
              <a:t>Fysisk miljø</a:t>
            </a:r>
          </a:p>
          <a:p>
            <a:pPr eaLnBrk="1" hangingPunct="1">
              <a:defRPr/>
            </a:pPr>
            <a:r>
              <a:rPr lang="da-DK" sz="1600" dirty="0"/>
              <a:t>Egen motivation</a:t>
            </a:r>
          </a:p>
          <a:p>
            <a:pPr eaLnBrk="1" hangingPunct="1">
              <a:defRPr/>
            </a:pPr>
            <a:r>
              <a:rPr lang="da-DK" sz="1600" dirty="0"/>
              <a:t>Udstyr og </a:t>
            </a:r>
            <a:r>
              <a:rPr lang="da-DK" sz="1600" dirty="0" smtClean="0"/>
              <a:t>materialer</a:t>
            </a:r>
          </a:p>
          <a:p>
            <a:pPr eaLnBrk="1" hangingPunct="1">
              <a:defRPr/>
            </a:pPr>
            <a:r>
              <a:rPr lang="da-DK" sz="1600" dirty="0" smtClean="0"/>
              <a:t>Erhvervsarbejde</a:t>
            </a:r>
          </a:p>
          <a:p>
            <a:pPr eaLnBrk="1" hangingPunct="1">
              <a:defRPr/>
            </a:pPr>
            <a:r>
              <a:rPr lang="da-DK" sz="1600" dirty="0" smtClean="0"/>
              <a:t>Baggrund for valg af skole</a:t>
            </a:r>
          </a:p>
          <a:p>
            <a:pPr eaLnBrk="1" hangingPunct="1">
              <a:defRPr/>
            </a:pPr>
            <a:r>
              <a:rPr lang="da-DK" sz="1600" dirty="0" smtClean="0"/>
              <a:t>Fremtidsplaner</a:t>
            </a:r>
          </a:p>
          <a:p>
            <a:pPr eaLnBrk="1" hangingPunct="1">
              <a:defRPr/>
            </a:pPr>
            <a:r>
              <a:rPr lang="da-DK" sz="1600" dirty="0" smtClean="0"/>
              <a:t>IT brug</a:t>
            </a:r>
            <a:endParaRPr lang="da-DK" sz="1600" dirty="0"/>
          </a:p>
          <a:p>
            <a:pPr eaLnBrk="1" hangingPunct="1">
              <a:defRPr/>
            </a:pPr>
            <a:endParaRPr lang="da-DK" sz="1600" dirty="0"/>
          </a:p>
          <a:p>
            <a:pPr eaLnBrk="1" hangingPunct="1">
              <a:defRPr/>
            </a:pPr>
            <a:endParaRPr lang="da-DK" sz="1100" dirty="0"/>
          </a:p>
        </p:txBody>
      </p:sp>
    </p:spTree>
    <p:extLst>
      <p:ext uri="{BB962C8B-B14F-4D97-AF65-F5344CB8AC3E}">
        <p14:creationId xmlns:p14="http://schemas.microsoft.com/office/powerpoint/2010/main" val="3711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Kommentarer fra udvalget:  </a:t>
            </a:r>
            <a:endParaRPr lang="da-DK" dirty="0"/>
          </a:p>
        </p:txBody>
      </p:sp>
      <p:sp>
        <p:nvSpPr>
          <p:cNvPr id="3" name="Pladsholder til indhold 2"/>
          <p:cNvSpPr>
            <a:spLocks noGrp="1"/>
          </p:cNvSpPr>
          <p:nvPr>
            <p:ph idx="1"/>
          </p:nvPr>
        </p:nvSpPr>
        <p:spPr/>
        <p:txBody>
          <a:bodyPr/>
          <a:lstStyle/>
          <a:p>
            <a:pPr marL="0" indent="0">
              <a:buNone/>
            </a:pPr>
            <a:r>
              <a:rPr lang="da-DK" sz="1600" dirty="0"/>
              <a:t>Vedrørende aftaler refereres her til de individuelle aftaler der træffes mellem elev og lærer.  </a:t>
            </a:r>
          </a:p>
          <a:p>
            <a:pPr marL="0" indent="0">
              <a:buNone/>
            </a:pPr>
            <a:endParaRPr lang="da-DK" sz="1600" dirty="0"/>
          </a:p>
          <a:p>
            <a:pPr marL="0" indent="0">
              <a:buNone/>
            </a:pPr>
            <a:r>
              <a:rPr lang="da-DK" sz="1600" dirty="0"/>
              <a:t>Eleverne oplever, at de kommer til tiden. </a:t>
            </a:r>
            <a:r>
              <a:rPr lang="da-DK" sz="1600" dirty="0" smtClean="0"/>
              <a:t>Jf. skolens statistik kan det dog konstateres, at hf elever gennemsnitligt har et højere fravær end på stx.  </a:t>
            </a:r>
            <a:r>
              <a:rPr lang="da-DK" sz="1600" dirty="0"/>
              <a:t/>
            </a:r>
            <a:br>
              <a:rPr lang="da-DK" sz="1600" dirty="0"/>
            </a:br>
            <a:endParaRPr lang="da-DK" sz="1600" dirty="0"/>
          </a:p>
          <a:p>
            <a:pPr marL="0" indent="0">
              <a:buNone/>
            </a:pPr>
            <a:r>
              <a:rPr lang="da-DK" sz="1600" dirty="0" smtClean="0"/>
              <a:t>Nogle hf elever oplever, </a:t>
            </a:r>
            <a:r>
              <a:rPr lang="da-DK" sz="1600" dirty="0"/>
              <a:t>at der ikke er ensretning vedrørende fraværsregistreringen blandt alle skolens lærere.</a:t>
            </a:r>
            <a:br>
              <a:rPr lang="da-DK" sz="1600" dirty="0"/>
            </a:br>
            <a:endParaRPr lang="da-DK" sz="1600" dirty="0"/>
          </a:p>
          <a:p>
            <a:pPr marL="0" indent="0">
              <a:buNone/>
            </a:pPr>
            <a:r>
              <a:rPr lang="da-DK" sz="1600" dirty="0"/>
              <a:t>Retningslinjer for administration af fraværsregistrering fremgår af </a:t>
            </a:r>
            <a:r>
              <a:rPr lang="da-DK" sz="1600" dirty="0" smtClean="0"/>
              <a:t>folderen ”</a:t>
            </a:r>
            <a:r>
              <a:rPr lang="da-DK" sz="1600" i="1" dirty="0" smtClean="0"/>
              <a:t>Hvem </a:t>
            </a:r>
            <a:r>
              <a:rPr lang="da-DK" sz="1600" i="1" dirty="0"/>
              <a:t>Hvad </a:t>
            </a:r>
            <a:r>
              <a:rPr lang="da-DK" sz="1600" i="1" dirty="0" smtClean="0"/>
              <a:t>Hvor” </a:t>
            </a:r>
            <a:r>
              <a:rPr lang="da-DK" sz="1600" dirty="0"/>
              <a:t>samt folderen </a:t>
            </a:r>
            <a:r>
              <a:rPr lang="da-DK" sz="1600" dirty="0" smtClean="0"/>
              <a:t>”</a:t>
            </a:r>
            <a:r>
              <a:rPr lang="da-DK" sz="1600" i="1" dirty="0" smtClean="0"/>
              <a:t>Den </a:t>
            </a:r>
            <a:r>
              <a:rPr lang="da-DK" sz="1600" i="1" dirty="0"/>
              <a:t>gode </a:t>
            </a:r>
            <a:r>
              <a:rPr lang="da-DK" sz="1600" i="1" dirty="0" smtClean="0"/>
              <a:t>elev/lærer”</a:t>
            </a:r>
            <a:r>
              <a:rPr lang="da-DK" sz="1600" dirty="0" smtClean="0"/>
              <a:t>. </a:t>
            </a:r>
            <a:br>
              <a:rPr lang="da-DK" sz="1600" dirty="0" smtClean="0"/>
            </a:br>
            <a:endParaRPr lang="da-DK" sz="1600" dirty="0" smtClean="0"/>
          </a:p>
          <a:p>
            <a:pPr marL="0" indent="0">
              <a:buNone/>
            </a:pPr>
            <a:r>
              <a:rPr lang="da-DK" sz="1600" dirty="0" smtClean="0"/>
              <a:t>Det er meget tilfredsstillende, at hf eleverne oplever, at deres lærere er velforberedte, og at de har relevante undervisningsmaterialer.</a:t>
            </a:r>
            <a:endParaRPr lang="da-DK" sz="1600" dirty="0"/>
          </a:p>
        </p:txBody>
      </p:sp>
    </p:spTree>
    <p:extLst>
      <p:ext uri="{BB962C8B-B14F-4D97-AF65-F5344CB8AC3E}">
        <p14:creationId xmlns:p14="http://schemas.microsoft.com/office/powerpoint/2010/main" val="14113305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da-DK" sz="2400" dirty="0"/>
              <a:t>Områder hvor </a:t>
            </a:r>
            <a:r>
              <a:rPr lang="da-DK" sz="2400" dirty="0" smtClean="0"/>
              <a:t>HF </a:t>
            </a:r>
            <a:r>
              <a:rPr lang="da-DK" sz="2400" dirty="0"/>
              <a:t>eleverne giver laveste scoring</a:t>
            </a:r>
            <a:endParaRPr lang="da-DK" sz="2100" dirty="0"/>
          </a:p>
        </p:txBody>
      </p:sp>
      <p:sp>
        <p:nvSpPr>
          <p:cNvPr id="18435" name="Pladsholder til indhold 2"/>
          <p:cNvSpPr>
            <a:spLocks noGrp="1"/>
          </p:cNvSpPr>
          <p:nvPr>
            <p:ph idx="1"/>
          </p:nvPr>
        </p:nvSpPr>
        <p:spPr>
          <a:xfrm>
            <a:off x="457472" y="2564903"/>
            <a:ext cx="8229057" cy="3561653"/>
          </a:xfrm>
        </p:spPr>
        <p:txBody>
          <a:bodyPr/>
          <a:lstStyle/>
          <a:p>
            <a:r>
              <a:rPr lang="da-DK" sz="2800" dirty="0" smtClean="0"/>
              <a:t>Eleverne oplever, at der ikke er arbejdsro i timerne</a:t>
            </a:r>
          </a:p>
          <a:p>
            <a:r>
              <a:rPr lang="da-DK" sz="2800" dirty="0" smtClean="0"/>
              <a:t>Eleverne oplever uklarhed omkring sanktionering fra ledelsen</a:t>
            </a:r>
          </a:p>
          <a:p>
            <a:r>
              <a:rPr lang="da-DK" sz="2800" dirty="0"/>
              <a:t>Nogle af </a:t>
            </a:r>
            <a:r>
              <a:rPr lang="da-DK" sz="2800" dirty="0" smtClean="0"/>
              <a:t>hf klasserne </a:t>
            </a:r>
            <a:r>
              <a:rPr lang="da-DK" sz="2800" dirty="0"/>
              <a:t>oplever kun i mindre omfang, at skolens ledelse tager elevforslag </a:t>
            </a:r>
            <a:r>
              <a:rPr lang="da-DK" sz="2800" dirty="0" smtClean="0"/>
              <a:t>seriøst</a:t>
            </a:r>
            <a:r>
              <a:rPr lang="da-DK" dirty="0"/>
              <a:t/>
            </a:r>
            <a:br>
              <a:rPr lang="da-DK" dirty="0"/>
            </a:br>
            <a:endParaRPr lang="da-DK" dirty="0" smtClean="0"/>
          </a:p>
        </p:txBody>
      </p:sp>
    </p:spTree>
    <p:extLst>
      <p:ext uri="{BB962C8B-B14F-4D97-AF65-F5344CB8AC3E}">
        <p14:creationId xmlns:p14="http://schemas.microsoft.com/office/powerpoint/2010/main" val="1022479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da-DK" dirty="0" err="1" smtClean="0"/>
              <a:t>Opfølgningplan</a:t>
            </a:r>
            <a:r>
              <a:rPr lang="da-DK" dirty="0" smtClean="0"/>
              <a:t>:</a:t>
            </a:r>
            <a:r>
              <a:rPr lang="da-DK" i="1" dirty="0" smtClean="0"/>
              <a:t> </a:t>
            </a:r>
            <a:r>
              <a:rPr lang="da-DK" b="1" dirty="0" smtClean="0"/>
              <a:t>Arbejdsro</a:t>
            </a:r>
            <a:endParaRPr lang="da-DK" b="1" i="1" dirty="0" smtClean="0"/>
          </a:p>
        </p:txBody>
      </p:sp>
      <p:sp>
        <p:nvSpPr>
          <p:cNvPr id="19459" name="Pladsholder til indhold 2"/>
          <p:cNvSpPr>
            <a:spLocks noGrp="1"/>
          </p:cNvSpPr>
          <p:nvPr>
            <p:ph idx="1"/>
          </p:nvPr>
        </p:nvSpPr>
        <p:spPr/>
        <p:txBody>
          <a:bodyPr/>
          <a:lstStyle/>
          <a:p>
            <a:r>
              <a:rPr lang="da-DK" dirty="0" smtClean="0"/>
              <a:t>Tæt lærersamarbejde om klasserne er nødvendigt. Lærerne drøfter løsninger på de kommende planlægningsmøder i januar </a:t>
            </a:r>
            <a:r>
              <a:rPr lang="da-DK" dirty="0" err="1" smtClean="0"/>
              <a:t>mhp</a:t>
            </a:r>
            <a:r>
              <a:rPr lang="da-DK" dirty="0" smtClean="0"/>
              <a:t>. fælles løsninger på tværs af fag.</a:t>
            </a:r>
            <a:br>
              <a:rPr lang="da-DK" dirty="0" smtClean="0"/>
            </a:br>
            <a:endParaRPr lang="da-DK" dirty="0" smtClean="0"/>
          </a:p>
          <a:p>
            <a:r>
              <a:rPr lang="da-DK" dirty="0" smtClean="0"/>
              <a:t>Efterfølgende udarbejdes aftaler med eleverne. Opfølgning på TM moduler minimum to gange pr. semester.</a:t>
            </a:r>
          </a:p>
          <a:p>
            <a:endParaRPr lang="da-DK" dirty="0" smtClean="0"/>
          </a:p>
          <a:p>
            <a:endParaRPr lang="da-DK" dirty="0" smtClean="0"/>
          </a:p>
        </p:txBody>
      </p:sp>
    </p:spTree>
    <p:extLst>
      <p:ext uri="{BB962C8B-B14F-4D97-AF65-F5344CB8AC3E}">
        <p14:creationId xmlns:p14="http://schemas.microsoft.com/office/powerpoint/2010/main" val="934044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35496" y="1268760"/>
            <a:ext cx="8637588" cy="677416"/>
          </a:xfrm>
        </p:spPr>
        <p:txBody>
          <a:bodyPr/>
          <a:lstStyle/>
          <a:p>
            <a:pPr marL="300552" indent="-300552"/>
            <a:r>
              <a:rPr lang="da-DK" dirty="0" smtClean="0"/>
              <a:t/>
            </a:r>
            <a:br>
              <a:rPr lang="da-DK" dirty="0" smtClean="0"/>
            </a:br>
            <a:r>
              <a:rPr lang="da-DK" dirty="0" smtClean="0"/>
              <a:t>Opfølgningsplan: </a:t>
            </a:r>
            <a:r>
              <a:rPr lang="da-DK" b="1" dirty="0" smtClean="0"/>
              <a:t>Sanktionering og elevforslag</a:t>
            </a:r>
            <a:endParaRPr lang="da-DK" b="1" i="1" dirty="0" smtClean="0"/>
          </a:p>
        </p:txBody>
      </p:sp>
      <p:sp>
        <p:nvSpPr>
          <p:cNvPr id="3" name="Pladsholder til indhold 2"/>
          <p:cNvSpPr>
            <a:spLocks noGrp="1"/>
          </p:cNvSpPr>
          <p:nvPr>
            <p:ph idx="1"/>
          </p:nvPr>
        </p:nvSpPr>
        <p:spPr/>
        <p:txBody>
          <a:bodyPr/>
          <a:lstStyle/>
          <a:p>
            <a:pPr>
              <a:defRPr/>
            </a:pPr>
            <a:r>
              <a:rPr lang="da-DK" sz="2000" dirty="0" smtClean="0"/>
              <a:t>Uddannelseschef Pernille Engel gennemgår fraværsregler for hf eleverne </a:t>
            </a:r>
            <a:r>
              <a:rPr lang="da-DK" sz="2000" dirty="0" err="1" smtClean="0"/>
              <a:t>mhp</a:t>
            </a:r>
            <a:r>
              <a:rPr lang="da-DK" sz="2000" dirty="0" smtClean="0"/>
              <a:t>. at afklare eventuelle misforståelser.</a:t>
            </a:r>
          </a:p>
          <a:p>
            <a:pPr marL="0" indent="0">
              <a:buNone/>
              <a:defRPr/>
            </a:pPr>
            <a:endParaRPr lang="da-DK" sz="2000" dirty="0" smtClean="0"/>
          </a:p>
          <a:p>
            <a:pPr>
              <a:defRPr/>
            </a:pPr>
            <a:r>
              <a:rPr lang="da-DK" sz="2000" dirty="0" smtClean="0"/>
              <a:t>Der orienteres både om de generelle  fraværsregler, men også om hvordan skolen tager individuelle hensyn ved opfølgning på fravær.</a:t>
            </a:r>
          </a:p>
          <a:p>
            <a:pPr>
              <a:defRPr/>
            </a:pPr>
            <a:endParaRPr lang="da-DK" sz="2000" dirty="0" smtClean="0"/>
          </a:p>
          <a:p>
            <a:pPr>
              <a:defRPr/>
            </a:pPr>
            <a:r>
              <a:rPr lang="da-DK" sz="2000" dirty="0" smtClean="0"/>
              <a:t>Det fremgår ikke tydeligt af elevernes svar, hvorfor nogle oplever, at ledelsen ikke tager deres forslag seriøst.  Uddannelseschef Pernille Engel gennemfører en afklarende samtale med eleverne </a:t>
            </a:r>
            <a:r>
              <a:rPr lang="da-DK" sz="2000" dirty="0" err="1" smtClean="0"/>
              <a:t>mhp</a:t>
            </a:r>
            <a:r>
              <a:rPr lang="da-DK" sz="2000" dirty="0" smtClean="0"/>
              <a:t>. at opklare eventuelle misforståelser , redegøre for beslutningsprocesserne på skolen og opsamle eventuelle forslag, som kan indgå i den videre proces på skolen. </a:t>
            </a:r>
          </a:p>
          <a:p>
            <a:pPr>
              <a:defRPr/>
            </a:pPr>
            <a:endParaRPr lang="da-DK" sz="2000" dirty="0" smtClean="0"/>
          </a:p>
          <a:p>
            <a:pPr>
              <a:defRPr/>
            </a:pPr>
            <a:endParaRPr lang="da-DK" sz="2800" dirty="0" smtClean="0"/>
          </a:p>
          <a:p>
            <a:pPr>
              <a:defRPr/>
            </a:pPr>
            <a:endParaRPr lang="da-DK" sz="1600" dirty="0"/>
          </a:p>
          <a:p>
            <a:pPr marL="0" indent="0">
              <a:buNone/>
              <a:defRPr/>
            </a:pPr>
            <a:endParaRPr lang="da-DK" sz="1600" dirty="0"/>
          </a:p>
          <a:p>
            <a:pPr marL="0" indent="0">
              <a:buNone/>
              <a:defRPr/>
            </a:pPr>
            <a:endParaRPr lang="da-DK" sz="1600" dirty="0"/>
          </a:p>
        </p:txBody>
      </p:sp>
    </p:spTree>
    <p:extLst>
      <p:ext uri="{BB962C8B-B14F-4D97-AF65-F5344CB8AC3E}">
        <p14:creationId xmlns:p14="http://schemas.microsoft.com/office/powerpoint/2010/main" val="3398089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da-DK" dirty="0"/>
              <a:t>Rengøring af aula, aula </a:t>
            </a:r>
            <a:r>
              <a:rPr lang="da-DK" dirty="0" smtClean="0"/>
              <a:t>skal istandsættes , net i aula.</a:t>
            </a:r>
          </a:p>
          <a:p>
            <a:r>
              <a:rPr lang="da-DK" dirty="0"/>
              <a:t>F</a:t>
            </a:r>
            <a:r>
              <a:rPr lang="da-DK" dirty="0" smtClean="0"/>
              <a:t>lere stikkontakter i klasselokalerne </a:t>
            </a:r>
          </a:p>
          <a:p>
            <a:r>
              <a:rPr lang="da-DK" dirty="0"/>
              <a:t>B</a:t>
            </a:r>
            <a:r>
              <a:rPr lang="da-DK" dirty="0" smtClean="0"/>
              <a:t>orde </a:t>
            </a:r>
            <a:r>
              <a:rPr lang="da-DK" dirty="0"/>
              <a:t>og </a:t>
            </a:r>
            <a:r>
              <a:rPr lang="da-DK" dirty="0" smtClean="0"/>
              <a:t>stole bør flere steder fornyes </a:t>
            </a:r>
          </a:p>
          <a:p>
            <a:r>
              <a:rPr lang="da-DK" dirty="0"/>
              <a:t>F</a:t>
            </a:r>
            <a:r>
              <a:rPr lang="da-DK" dirty="0" smtClean="0"/>
              <a:t>lere varme farver </a:t>
            </a:r>
          </a:p>
          <a:p>
            <a:r>
              <a:rPr lang="da-DK" dirty="0"/>
              <a:t>B</a:t>
            </a:r>
            <a:r>
              <a:rPr lang="da-DK" dirty="0" smtClean="0"/>
              <a:t>edre udluftning </a:t>
            </a:r>
          </a:p>
          <a:p>
            <a:r>
              <a:rPr lang="da-DK" dirty="0" smtClean="0"/>
              <a:t>Ønske om hyggelige arbejdskroge</a:t>
            </a:r>
            <a:endParaRPr lang="da-DK" dirty="0"/>
          </a:p>
          <a:p>
            <a:pPr marL="0" indent="0">
              <a:buNone/>
              <a:defRPr/>
            </a:pPr>
            <a:endParaRPr lang="da-DK" dirty="0" smtClean="0"/>
          </a:p>
        </p:txBody>
      </p:sp>
      <p:sp>
        <p:nvSpPr>
          <p:cNvPr id="2" name="Titel 1"/>
          <p:cNvSpPr>
            <a:spLocks noGrp="1"/>
          </p:cNvSpPr>
          <p:nvPr>
            <p:ph type="title"/>
          </p:nvPr>
        </p:nvSpPr>
        <p:spPr/>
        <p:txBody>
          <a:bodyPr/>
          <a:lstStyle/>
          <a:p>
            <a:r>
              <a:rPr lang="da-DK" dirty="0" smtClean="0"/>
              <a:t>De fysiske rammer (både STX og HF). Taget fra åbne kommentarer.</a:t>
            </a:r>
            <a:endParaRPr lang="da-DK" dirty="0"/>
          </a:p>
        </p:txBody>
      </p:sp>
    </p:spTree>
    <p:extLst>
      <p:ext uri="{BB962C8B-B14F-4D97-AF65-F5344CB8AC3E}">
        <p14:creationId xmlns:p14="http://schemas.microsoft.com/office/powerpoint/2010/main" val="633022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da-DK" dirty="0" smtClean="0"/>
              <a:t>Opfølgningsplan: </a:t>
            </a:r>
            <a:r>
              <a:rPr lang="da-DK" b="1" dirty="0" smtClean="0"/>
              <a:t>Fysiske rammer</a:t>
            </a:r>
          </a:p>
        </p:txBody>
      </p:sp>
      <p:sp>
        <p:nvSpPr>
          <p:cNvPr id="3" name="Pladsholder til indhold 2"/>
          <p:cNvSpPr>
            <a:spLocks noGrp="1"/>
          </p:cNvSpPr>
          <p:nvPr>
            <p:ph idx="1"/>
          </p:nvPr>
        </p:nvSpPr>
        <p:spPr>
          <a:xfrm>
            <a:off x="228600" y="2362200"/>
            <a:ext cx="8637588" cy="4379168"/>
          </a:xfrm>
        </p:spPr>
        <p:txBody>
          <a:bodyPr/>
          <a:lstStyle/>
          <a:p>
            <a:pPr>
              <a:defRPr/>
            </a:pPr>
            <a:r>
              <a:rPr lang="da-DK" sz="1800" dirty="0" smtClean="0"/>
              <a:t>Læreren skal insistere på udluftning før eller efter hvert modul, det samme er gældende for oprydning</a:t>
            </a:r>
          </a:p>
          <a:p>
            <a:pPr>
              <a:defRPr/>
            </a:pPr>
            <a:r>
              <a:rPr lang="da-DK" sz="1800" dirty="0" smtClean="0"/>
              <a:t>Undersøgelse af mulighed for kun at have papirskraldespande i klasselokaler – evt. et projekt i forlængelse af ”Grøn skole” til næste år</a:t>
            </a:r>
          </a:p>
          <a:p>
            <a:pPr>
              <a:defRPr/>
            </a:pPr>
            <a:r>
              <a:rPr lang="da-DK" sz="1800" dirty="0" smtClean="0"/>
              <a:t>Stole og borde fornyes løbende (sker allerede). Dialog i byggeudvalget om prioritering af lokaler.</a:t>
            </a:r>
          </a:p>
          <a:p>
            <a:pPr>
              <a:defRPr/>
            </a:pPr>
            <a:r>
              <a:rPr lang="da-DK" sz="1800" dirty="0" smtClean="0"/>
              <a:t>Stikkontakter skal på sigt sidde på skinner, men det er en dyr løsning, så indtil dette er fuldt implementeret suppleres der fortsat med kabeltromler</a:t>
            </a:r>
            <a:endParaRPr lang="da-DK" sz="1800" dirty="0"/>
          </a:p>
          <a:p>
            <a:pPr>
              <a:defRPr/>
            </a:pPr>
            <a:r>
              <a:rPr lang="da-DK" sz="1800" dirty="0" smtClean="0"/>
              <a:t>Kunstudvalget skal </a:t>
            </a:r>
            <a:r>
              <a:rPr lang="da-DK" sz="1800" dirty="0"/>
              <a:t>i spil i forhold til indretning af lokaler, så fagene bliver mere tydelige i de fysiske rammer. Billedkunst </a:t>
            </a:r>
            <a:r>
              <a:rPr lang="da-DK" sz="1800" dirty="0" smtClean="0"/>
              <a:t>kan </a:t>
            </a:r>
            <a:r>
              <a:rPr lang="da-DK" sz="1800" dirty="0"/>
              <a:t>også bidrage. </a:t>
            </a:r>
            <a:endParaRPr lang="da-DK" sz="1800" dirty="0" smtClean="0"/>
          </a:p>
          <a:p>
            <a:pPr>
              <a:defRPr/>
            </a:pPr>
            <a:r>
              <a:rPr lang="da-DK" sz="1800" dirty="0" smtClean="0"/>
              <a:t>Passe godt på de ting, som vi har og afrapportere, hvis noget ikke fungerer</a:t>
            </a:r>
          </a:p>
          <a:p>
            <a:pPr>
              <a:defRPr/>
            </a:pPr>
            <a:r>
              <a:rPr lang="da-DK" sz="1800" dirty="0" smtClean="0"/>
              <a:t>Undersøgelse af pris på at give aula et ”</a:t>
            </a:r>
            <a:r>
              <a:rPr lang="da-DK" sz="1800" dirty="0" err="1" smtClean="0"/>
              <a:t>facelift</a:t>
            </a:r>
            <a:r>
              <a:rPr lang="da-DK" sz="1800" dirty="0" smtClean="0"/>
              <a:t>”</a:t>
            </a:r>
          </a:p>
          <a:p>
            <a:pPr>
              <a:defRPr/>
            </a:pPr>
            <a:r>
              <a:rPr lang="da-DK" sz="1800" dirty="0" smtClean="0"/>
              <a:t>Byggeudvalget prioriterer indsatser indenfor de økonomiske rammer.</a:t>
            </a:r>
          </a:p>
          <a:p>
            <a:pPr>
              <a:defRPr/>
            </a:pPr>
            <a:endParaRPr lang="da-DK" sz="2000" dirty="0" smtClean="0"/>
          </a:p>
          <a:p>
            <a:pPr>
              <a:defRPr/>
            </a:pPr>
            <a:endParaRPr lang="da-DK" sz="2500" dirty="0" smtClean="0"/>
          </a:p>
          <a:p>
            <a:pPr>
              <a:defRPr/>
            </a:pPr>
            <a:endParaRPr lang="da-DK" sz="2500" dirty="0" smtClean="0"/>
          </a:p>
          <a:p>
            <a:pPr marL="0" indent="0">
              <a:buNone/>
              <a:defRPr/>
            </a:pPr>
            <a:endParaRPr lang="da-DK" sz="2500" dirty="0"/>
          </a:p>
        </p:txBody>
      </p:sp>
    </p:spTree>
    <p:extLst>
      <p:ext uri="{BB962C8B-B14F-4D97-AF65-F5344CB8AC3E}">
        <p14:creationId xmlns:p14="http://schemas.microsoft.com/office/powerpoint/2010/main" val="4072888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pPr eaLnBrk="1" hangingPunct="1"/>
            <a:r>
              <a:rPr lang="da-DK" b="1" smtClean="0">
                <a:solidFill>
                  <a:schemeClr val="tx1"/>
                </a:solidFill>
              </a:rPr>
              <a:t/>
            </a:r>
            <a:br>
              <a:rPr lang="da-DK" b="1" smtClean="0">
                <a:solidFill>
                  <a:schemeClr val="tx1"/>
                </a:solidFill>
              </a:rPr>
            </a:br>
            <a:r>
              <a:rPr lang="da-DK" b="1" smtClean="0">
                <a:solidFill>
                  <a:schemeClr val="tx1"/>
                </a:solidFill>
              </a:rPr>
              <a:t>Resultater</a:t>
            </a:r>
            <a:br>
              <a:rPr lang="da-DK" b="1" smtClean="0">
                <a:solidFill>
                  <a:schemeClr val="tx1"/>
                </a:solidFill>
              </a:rPr>
            </a:br>
            <a:endParaRPr lang="da-DK" smtClean="0"/>
          </a:p>
        </p:txBody>
      </p:sp>
      <p:sp>
        <p:nvSpPr>
          <p:cNvPr id="3" name="Pladsholder til indhold 2"/>
          <p:cNvSpPr>
            <a:spLocks noGrp="1"/>
          </p:cNvSpPr>
          <p:nvPr>
            <p:ph idx="1"/>
          </p:nvPr>
        </p:nvSpPr>
        <p:spPr/>
        <p:txBody>
          <a:bodyPr/>
          <a:lstStyle/>
          <a:p>
            <a:pPr eaLnBrk="1" hangingPunct="1">
              <a:defRPr/>
            </a:pPr>
            <a:endParaRPr lang="da-DK" sz="1600" dirty="0"/>
          </a:p>
          <a:p>
            <a:pPr marL="0" indent="0">
              <a:buNone/>
              <a:defRPr/>
            </a:pPr>
            <a:r>
              <a:rPr lang="da-DK" sz="1600" dirty="0"/>
              <a:t>Undersøgelsens resultater findes i form af point på en </a:t>
            </a:r>
            <a:r>
              <a:rPr lang="da-DK" sz="1600" dirty="0" err="1"/>
              <a:t>scala</a:t>
            </a:r>
            <a:r>
              <a:rPr lang="da-DK" sz="1600" dirty="0"/>
              <a:t> fra 0 – 100 med mulighed for at skrive åbne </a:t>
            </a:r>
            <a:r>
              <a:rPr lang="da-DK" sz="1600" dirty="0" smtClean="0"/>
              <a:t>kommentarer til visse spørgsmål. </a:t>
            </a:r>
            <a:r>
              <a:rPr lang="da-DK" sz="1600" dirty="0"/>
              <a:t>Intervaller til fortolkning af resultaterne gengives her:</a:t>
            </a:r>
          </a:p>
          <a:p>
            <a:pPr marL="0" indent="0">
              <a:buNone/>
              <a:defRPr/>
            </a:pPr>
            <a:endParaRPr lang="da-DK" sz="1600" dirty="0"/>
          </a:p>
          <a:p>
            <a:pPr eaLnBrk="1" hangingPunct="1">
              <a:defRPr/>
            </a:pPr>
            <a:r>
              <a:rPr lang="da-DK" sz="1600" dirty="0"/>
              <a:t>● &gt;80: Særdeles god vurdering</a:t>
            </a:r>
          </a:p>
          <a:p>
            <a:pPr eaLnBrk="1" hangingPunct="1">
              <a:defRPr/>
            </a:pPr>
            <a:r>
              <a:rPr lang="da-DK" sz="1600" dirty="0"/>
              <a:t>● 70-79: God vurdering</a:t>
            </a:r>
          </a:p>
          <a:p>
            <a:pPr eaLnBrk="1" hangingPunct="1">
              <a:defRPr/>
            </a:pPr>
            <a:r>
              <a:rPr lang="da-DK" sz="1600" dirty="0"/>
              <a:t>● 60-69: Middel til god vurdering</a:t>
            </a:r>
          </a:p>
          <a:p>
            <a:pPr eaLnBrk="1" hangingPunct="1">
              <a:defRPr/>
            </a:pPr>
            <a:r>
              <a:rPr lang="da-DK" sz="1600" dirty="0"/>
              <a:t>● 50-59: Dårlig til middel vurdering</a:t>
            </a:r>
          </a:p>
          <a:p>
            <a:pPr eaLnBrk="1" hangingPunct="1">
              <a:defRPr/>
            </a:pPr>
            <a:r>
              <a:rPr lang="da-DK" sz="1600" dirty="0"/>
              <a:t>● 40-49: Dårlig vurdering</a:t>
            </a:r>
          </a:p>
          <a:p>
            <a:pPr eaLnBrk="1" hangingPunct="1">
              <a:defRPr/>
            </a:pPr>
            <a:r>
              <a:rPr lang="da-DK" sz="1600" dirty="0"/>
              <a:t>● &lt;40: Meget dårlig vurdering</a:t>
            </a:r>
          </a:p>
          <a:p>
            <a:pPr eaLnBrk="1" hangingPunct="1">
              <a:defRPr/>
            </a:pPr>
            <a:endParaRPr lang="da-DK" sz="1600" dirty="0"/>
          </a:p>
        </p:txBody>
      </p:sp>
    </p:spTree>
    <p:extLst>
      <p:ext uri="{BB962C8B-B14F-4D97-AF65-F5344CB8AC3E}">
        <p14:creationId xmlns:p14="http://schemas.microsoft.com/office/powerpoint/2010/main" val="1996322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a-DK" smtClean="0"/>
              <a:t>Opfølgning på skoleniveau</a:t>
            </a:r>
          </a:p>
        </p:txBody>
      </p:sp>
      <p:sp>
        <p:nvSpPr>
          <p:cNvPr id="6147" name="Pladsholder til indhold 2"/>
          <p:cNvSpPr>
            <a:spLocks noGrp="1"/>
          </p:cNvSpPr>
          <p:nvPr>
            <p:ph idx="1"/>
          </p:nvPr>
        </p:nvSpPr>
        <p:spPr/>
        <p:txBody>
          <a:bodyPr/>
          <a:lstStyle/>
          <a:p>
            <a:pPr marL="0" indent="0" eaLnBrk="1" hangingPunct="1">
              <a:buNone/>
            </a:pPr>
            <a:r>
              <a:rPr lang="da-DK" sz="2400" dirty="0" smtClean="0"/>
              <a:t>Et udvalg bestående af repræsentanter fra elevråd (ER), </a:t>
            </a:r>
            <a:r>
              <a:rPr lang="da-DK" sz="2400" dirty="0"/>
              <a:t>P</a:t>
            </a:r>
            <a:r>
              <a:rPr lang="da-DK" sz="2400" dirty="0" smtClean="0"/>
              <a:t>ædagogisk </a:t>
            </a:r>
            <a:r>
              <a:rPr lang="da-DK" sz="2400" dirty="0"/>
              <a:t>R</a:t>
            </a:r>
            <a:r>
              <a:rPr lang="da-DK" sz="2400" dirty="0" smtClean="0"/>
              <a:t>åd (PR), STV, PAU og skolens ledelse har behandlet de generelle forhold i undersøgelsen</a:t>
            </a:r>
            <a:r>
              <a:rPr lang="da-DK" sz="2400" dirty="0"/>
              <a:t> </a:t>
            </a:r>
            <a:r>
              <a:rPr lang="da-DK" sz="2400" dirty="0" smtClean="0"/>
              <a:t>og udarbejdet opfølgningsplan som præsenteres i PR og ER.</a:t>
            </a:r>
          </a:p>
          <a:p>
            <a:pPr marL="0" indent="0" eaLnBrk="1" hangingPunct="1">
              <a:buNone/>
            </a:pPr>
            <a:r>
              <a:rPr lang="da-DK" sz="2400" dirty="0" smtClean="0"/>
              <a:t>Deltagere i udvalget:</a:t>
            </a:r>
          </a:p>
          <a:p>
            <a:pPr eaLnBrk="1" hangingPunct="1"/>
            <a:r>
              <a:rPr lang="da-DK" sz="2400" dirty="0" smtClean="0"/>
              <a:t>Elever: Arnulf 1n, Amalie 1k, Andreas 3d, </a:t>
            </a:r>
            <a:r>
              <a:rPr lang="da-DK" sz="2400" dirty="0"/>
              <a:t>C</a:t>
            </a:r>
            <a:r>
              <a:rPr lang="da-DK" sz="2400" dirty="0" smtClean="0"/>
              <a:t>asper 1.j, Caroline 2f</a:t>
            </a:r>
          </a:p>
          <a:p>
            <a:pPr eaLnBrk="1" hangingPunct="1"/>
            <a:r>
              <a:rPr lang="da-DK" sz="2400" dirty="0" smtClean="0"/>
              <a:t>Lærere: MF, SU</a:t>
            </a:r>
          </a:p>
          <a:p>
            <a:pPr eaLnBrk="1" hangingPunct="1"/>
            <a:r>
              <a:rPr lang="da-DK" sz="2400" dirty="0" smtClean="0"/>
              <a:t>Studievejleder HR, HI</a:t>
            </a:r>
          </a:p>
          <a:p>
            <a:pPr eaLnBrk="1" hangingPunct="1"/>
            <a:r>
              <a:rPr lang="da-DK" sz="2400" dirty="0" smtClean="0"/>
              <a:t>Ledelse: EN, JH, ST</a:t>
            </a:r>
          </a:p>
        </p:txBody>
      </p:sp>
    </p:spTree>
    <p:extLst>
      <p:ext uri="{BB962C8B-B14F-4D97-AF65-F5344CB8AC3E}">
        <p14:creationId xmlns:p14="http://schemas.microsoft.com/office/powerpoint/2010/main" val="1175794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228600" y="1268760"/>
            <a:ext cx="8637588" cy="432048"/>
          </a:xfrm>
        </p:spPr>
        <p:txBody>
          <a:bodyPr/>
          <a:lstStyle/>
          <a:p>
            <a:pPr eaLnBrk="1" hangingPunct="1"/>
            <a:r>
              <a:rPr lang="da-DK" dirty="0" smtClean="0"/>
              <a:t>Resultater</a:t>
            </a:r>
          </a:p>
        </p:txBody>
      </p:sp>
      <p:sp>
        <p:nvSpPr>
          <p:cNvPr id="10243" name="Pladsholder til indhold 2"/>
          <p:cNvSpPr>
            <a:spLocks noGrp="1"/>
          </p:cNvSpPr>
          <p:nvPr>
            <p:ph idx="1"/>
          </p:nvPr>
        </p:nvSpPr>
        <p:spPr>
          <a:xfrm>
            <a:off x="228600" y="1700808"/>
            <a:ext cx="8637588" cy="5112568"/>
          </a:xfrm>
        </p:spPr>
        <p:txBody>
          <a:bodyPr/>
          <a:lstStyle/>
          <a:p>
            <a:r>
              <a:rPr lang="da-DK" sz="2000" dirty="0"/>
              <a:t>Overordnet kan konstateres, at skolens elever er glade for at gå på skolen. Skolens samlede resultat viser en god trivsel, med den højeste trivsel på 1. årgang og den laveste i afgangsklasserne, svarende til tendenserne på landsplan. </a:t>
            </a:r>
            <a:endParaRPr lang="da-DK" sz="2000" dirty="0" smtClean="0"/>
          </a:p>
          <a:p>
            <a:r>
              <a:rPr lang="da-DK" sz="2000" dirty="0" smtClean="0"/>
              <a:t>Derudover </a:t>
            </a:r>
            <a:r>
              <a:rPr lang="da-DK" sz="2000" dirty="0"/>
              <a:t>viser rapporten </a:t>
            </a:r>
            <a:r>
              <a:rPr lang="da-DK" sz="2000" dirty="0" smtClean="0"/>
              <a:t>som sidst lidt bedre trivsel på stx end på hf. På stx er den største trivsel på de </a:t>
            </a:r>
            <a:r>
              <a:rPr lang="da-DK" sz="2000" dirty="0"/>
              <a:t>naturvidenskabelige studieretninger og den laveste trivsel på den kunstneriske </a:t>
            </a:r>
            <a:r>
              <a:rPr lang="da-DK" sz="2000" dirty="0" smtClean="0"/>
              <a:t>studieretning samt en enkelt samfundsfaglig studieretningsklasse.</a:t>
            </a:r>
          </a:p>
          <a:p>
            <a:r>
              <a:rPr lang="da-DK" sz="2000" dirty="0" smtClean="0"/>
              <a:t>Undersøgelsen viser også, at eleverne fortsat vælger skolen </a:t>
            </a:r>
            <a:r>
              <a:rPr lang="da-DK" sz="2000" dirty="0"/>
              <a:t>fordi de opfatter den passer </a:t>
            </a:r>
            <a:r>
              <a:rPr lang="da-DK" sz="2000" dirty="0" smtClean="0"/>
              <a:t>til, </a:t>
            </a:r>
            <a:r>
              <a:rPr lang="da-DK" sz="2000" dirty="0"/>
              <a:t>hvad de vil i </a:t>
            </a:r>
            <a:r>
              <a:rPr lang="da-DK" sz="2000" dirty="0" smtClean="0"/>
              <a:t>fremtiden, og at den giver gode muligheder for videreuddannelse, ligesom de vælger skolen fordi den har ry for at have et godt miljø og har en god beliggenhed. Der henvises til de næste to dias.</a:t>
            </a:r>
          </a:p>
        </p:txBody>
      </p:sp>
    </p:spTree>
    <p:extLst>
      <p:ext uri="{BB962C8B-B14F-4D97-AF65-F5344CB8AC3E}">
        <p14:creationId xmlns:p14="http://schemas.microsoft.com/office/powerpoint/2010/main" val="191169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erskrift"/>
          <p:cNvSpPr>
            <a:spLocks noChangeArrowheads="1"/>
          </p:cNvSpPr>
          <p:nvPr/>
        </p:nvSpPr>
        <p:spPr bwMode="auto">
          <a:xfrm>
            <a:off x="217197" y="287970"/>
            <a:ext cx="7601900" cy="345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a-DK" altLang="da-DK" sz="1800">
                <a:solidFill>
                  <a:srgbClr val="5E6D65"/>
                </a:solidFill>
                <a:latin typeface="Tahoma" pitchFamily="34" charset="0"/>
                <a:cs typeface="Tahoma" pitchFamily="34" charset="0"/>
              </a:rPr>
              <a:t>Elevtrivsel</a:t>
            </a:r>
          </a:p>
        </p:txBody>
      </p:sp>
      <p:sp>
        <p:nvSpPr>
          <p:cNvPr id="4099" name="HRuler"/>
          <p:cNvSpPr>
            <a:spLocks noChangeShapeType="1"/>
          </p:cNvSpPr>
          <p:nvPr/>
        </p:nvSpPr>
        <p:spPr bwMode="auto">
          <a:xfrm flipH="1">
            <a:off x="0" y="691127"/>
            <a:ext cx="9144000" cy="0"/>
          </a:xfrm>
          <a:prstGeom prst="line">
            <a:avLst/>
          </a:prstGeom>
          <a:noFill/>
          <a:ln w="12700" cap="rnd">
            <a:solidFill>
              <a:srgbClr val="5E6D65"/>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147" tIns="40074" rIns="80147" bIns="40074" anchor="ctr"/>
          <a:lstStyle/>
          <a:p>
            <a:endParaRPr lang="da-DK"/>
          </a:p>
        </p:txBody>
      </p:sp>
      <p:grpSp>
        <p:nvGrpSpPr>
          <p:cNvPr id="2" name="Group 4"/>
          <p:cNvGrpSpPr>
            <a:grpSpLocks noChangeAspect="1"/>
          </p:cNvGrpSpPr>
          <p:nvPr/>
        </p:nvGrpSpPr>
        <p:grpSpPr bwMode="auto">
          <a:xfrm>
            <a:off x="0" y="38100"/>
            <a:ext cx="9144000" cy="6781800"/>
            <a:chOff x="0" y="24"/>
            <a:chExt cx="5760" cy="4272"/>
          </a:xfrm>
        </p:grpSpPr>
        <p:sp>
          <p:nvSpPr>
            <p:cNvPr id="3" name="AutoShape 3"/>
            <p:cNvSpPr>
              <a:spLocks noChangeAspect="1" noChangeArrowheads="1" noTextEdit="1"/>
            </p:cNvSpPr>
            <p:nvPr/>
          </p:nvSpPr>
          <p:spPr bwMode="auto">
            <a:xfrm>
              <a:off x="0" y="24"/>
              <a:ext cx="5760" cy="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 name="Rectangle 5"/>
            <p:cNvSpPr>
              <a:spLocks noChangeArrowheads="1"/>
            </p:cNvSpPr>
            <p:nvPr/>
          </p:nvSpPr>
          <p:spPr bwMode="auto">
            <a:xfrm>
              <a:off x="843" y="1223"/>
              <a:ext cx="4086" cy="18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 name="Line 6"/>
            <p:cNvSpPr>
              <a:spLocks noChangeShapeType="1"/>
            </p:cNvSpPr>
            <p:nvPr/>
          </p:nvSpPr>
          <p:spPr bwMode="auto">
            <a:xfrm>
              <a:off x="843" y="3088"/>
              <a:ext cx="4086" cy="0"/>
            </a:xfrm>
            <a:prstGeom prst="line">
              <a:avLst/>
            </a:prstGeom>
            <a:noFill/>
            <a:ln w="0">
              <a:solidFill>
                <a:srgbClr val="8272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6" name="Line 7"/>
            <p:cNvSpPr>
              <a:spLocks noChangeShapeType="1"/>
            </p:cNvSpPr>
            <p:nvPr/>
          </p:nvSpPr>
          <p:spPr bwMode="auto">
            <a:xfrm>
              <a:off x="843" y="2715"/>
              <a:ext cx="4086" cy="0"/>
            </a:xfrm>
            <a:prstGeom prst="line">
              <a:avLst/>
            </a:prstGeom>
            <a:noFill/>
            <a:ln w="0">
              <a:solidFill>
                <a:srgbClr val="8272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7" name="Line 8"/>
            <p:cNvSpPr>
              <a:spLocks noChangeShapeType="1"/>
            </p:cNvSpPr>
            <p:nvPr/>
          </p:nvSpPr>
          <p:spPr bwMode="auto">
            <a:xfrm>
              <a:off x="843" y="2342"/>
              <a:ext cx="4086" cy="0"/>
            </a:xfrm>
            <a:prstGeom prst="line">
              <a:avLst/>
            </a:prstGeom>
            <a:noFill/>
            <a:ln w="0">
              <a:solidFill>
                <a:srgbClr val="8272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8" name="Line 9"/>
            <p:cNvSpPr>
              <a:spLocks noChangeShapeType="1"/>
            </p:cNvSpPr>
            <p:nvPr/>
          </p:nvSpPr>
          <p:spPr bwMode="auto">
            <a:xfrm>
              <a:off x="843" y="1969"/>
              <a:ext cx="4086" cy="0"/>
            </a:xfrm>
            <a:prstGeom prst="line">
              <a:avLst/>
            </a:prstGeom>
            <a:noFill/>
            <a:ln w="0">
              <a:solidFill>
                <a:srgbClr val="8272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9" name="Line 10"/>
            <p:cNvSpPr>
              <a:spLocks noChangeShapeType="1"/>
            </p:cNvSpPr>
            <p:nvPr/>
          </p:nvSpPr>
          <p:spPr bwMode="auto">
            <a:xfrm>
              <a:off x="843" y="1596"/>
              <a:ext cx="4086" cy="0"/>
            </a:xfrm>
            <a:prstGeom prst="line">
              <a:avLst/>
            </a:prstGeom>
            <a:noFill/>
            <a:ln w="0">
              <a:solidFill>
                <a:srgbClr val="8272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 name="Line 11"/>
            <p:cNvSpPr>
              <a:spLocks noChangeShapeType="1"/>
            </p:cNvSpPr>
            <p:nvPr/>
          </p:nvSpPr>
          <p:spPr bwMode="auto">
            <a:xfrm>
              <a:off x="843" y="1223"/>
              <a:ext cx="4086" cy="0"/>
            </a:xfrm>
            <a:prstGeom prst="line">
              <a:avLst/>
            </a:prstGeom>
            <a:noFill/>
            <a:ln w="0">
              <a:solidFill>
                <a:srgbClr val="8272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1" name="Rectangle 12"/>
            <p:cNvSpPr>
              <a:spLocks noChangeArrowheads="1"/>
            </p:cNvSpPr>
            <p:nvPr/>
          </p:nvSpPr>
          <p:spPr bwMode="auto">
            <a:xfrm>
              <a:off x="993" y="1739"/>
              <a:ext cx="379" cy="1349"/>
            </a:xfrm>
            <a:prstGeom prst="rect">
              <a:avLst/>
            </a:prstGeom>
            <a:solidFill>
              <a:srgbClr val="99590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Rectangle 13"/>
            <p:cNvSpPr>
              <a:spLocks noChangeArrowheads="1"/>
            </p:cNvSpPr>
            <p:nvPr/>
          </p:nvSpPr>
          <p:spPr bwMode="auto">
            <a:xfrm>
              <a:off x="1675" y="1728"/>
              <a:ext cx="378" cy="1360"/>
            </a:xfrm>
            <a:prstGeom prst="rect">
              <a:avLst/>
            </a:prstGeom>
            <a:solidFill>
              <a:srgbClr val="CCAC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Rectangle 14"/>
            <p:cNvSpPr>
              <a:spLocks noChangeArrowheads="1"/>
            </p:cNvSpPr>
            <p:nvPr/>
          </p:nvSpPr>
          <p:spPr bwMode="auto">
            <a:xfrm>
              <a:off x="2356" y="1626"/>
              <a:ext cx="378" cy="1462"/>
            </a:xfrm>
            <a:prstGeom prst="rect">
              <a:avLst/>
            </a:prstGeom>
            <a:solidFill>
              <a:srgbClr val="AB9E6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Rectangle 15"/>
            <p:cNvSpPr>
              <a:spLocks noChangeArrowheads="1"/>
            </p:cNvSpPr>
            <p:nvPr/>
          </p:nvSpPr>
          <p:spPr bwMode="auto">
            <a:xfrm>
              <a:off x="3037" y="1640"/>
              <a:ext cx="378" cy="1448"/>
            </a:xfrm>
            <a:prstGeom prst="rect">
              <a:avLst/>
            </a:prstGeom>
            <a:solidFill>
              <a:srgbClr val="4799B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Rectangle 16"/>
            <p:cNvSpPr>
              <a:spLocks noChangeArrowheads="1"/>
            </p:cNvSpPr>
            <p:nvPr/>
          </p:nvSpPr>
          <p:spPr bwMode="auto">
            <a:xfrm>
              <a:off x="3717" y="1721"/>
              <a:ext cx="379" cy="1367"/>
            </a:xfrm>
            <a:prstGeom prst="rect">
              <a:avLst/>
            </a:prstGeom>
            <a:solidFill>
              <a:srgbClr val="536E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Rectangle 17"/>
            <p:cNvSpPr>
              <a:spLocks noChangeArrowheads="1"/>
            </p:cNvSpPr>
            <p:nvPr/>
          </p:nvSpPr>
          <p:spPr bwMode="auto">
            <a:xfrm>
              <a:off x="4399" y="1840"/>
              <a:ext cx="378" cy="1248"/>
            </a:xfrm>
            <a:prstGeom prst="rect">
              <a:avLst/>
            </a:prstGeom>
            <a:solidFill>
              <a:srgbClr val="7EB7C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Rectangle 18"/>
            <p:cNvSpPr>
              <a:spLocks noChangeArrowheads="1"/>
            </p:cNvSpPr>
            <p:nvPr/>
          </p:nvSpPr>
          <p:spPr bwMode="auto">
            <a:xfrm>
              <a:off x="4549" y="1881"/>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FFFFFF"/>
                  </a:solidFill>
                  <a:effectLst/>
                  <a:latin typeface="Tahoma" pitchFamily="34" charset="0"/>
                  <a:cs typeface="Arial" pitchFamily="34" charset="0"/>
                </a:rPr>
                <a:t>67</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9"/>
            <p:cNvSpPr>
              <a:spLocks noChangeArrowheads="1"/>
            </p:cNvSpPr>
            <p:nvPr/>
          </p:nvSpPr>
          <p:spPr bwMode="auto">
            <a:xfrm>
              <a:off x="3868" y="1757"/>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FFFFFF"/>
                  </a:solidFill>
                  <a:effectLst/>
                  <a:latin typeface="Tahoma" pitchFamily="34" charset="0"/>
                  <a:cs typeface="Arial" pitchFamily="34" charset="0"/>
                </a:rPr>
                <a:t>73</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0"/>
            <p:cNvSpPr>
              <a:spLocks noChangeArrowheads="1"/>
            </p:cNvSpPr>
            <p:nvPr/>
          </p:nvSpPr>
          <p:spPr bwMode="auto">
            <a:xfrm>
              <a:off x="3188" y="1682"/>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FFFFFF"/>
                  </a:solidFill>
                  <a:effectLst/>
                  <a:latin typeface="Tahoma" pitchFamily="34" charset="0"/>
                  <a:cs typeface="Arial" pitchFamily="34" charset="0"/>
                </a:rPr>
                <a:t>78</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2506" y="1665"/>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FFFFFF"/>
                  </a:solidFill>
                  <a:effectLst/>
                  <a:latin typeface="Tahoma" pitchFamily="34" charset="0"/>
                  <a:cs typeface="Arial" pitchFamily="34" charset="0"/>
                </a:rPr>
                <a:t>78</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2"/>
            <p:cNvSpPr>
              <a:spLocks noChangeArrowheads="1"/>
            </p:cNvSpPr>
            <p:nvPr/>
          </p:nvSpPr>
          <p:spPr bwMode="auto">
            <a:xfrm>
              <a:off x="2486" y="1762"/>
              <a:ext cx="15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800" b="0" i="0" u="none" strike="noStrike" cap="none" normalizeH="0" baseline="0" smtClean="0">
                  <a:ln>
                    <a:noFill/>
                  </a:ln>
                  <a:solidFill>
                    <a:srgbClr val="FFFFFF"/>
                  </a:solidFill>
                  <a:effectLst/>
                  <a:latin typeface="Tahoma" pitchFamily="34" charset="0"/>
                  <a:cs typeface="Arial" pitchFamily="34" charset="0"/>
                </a:rPr>
                <a:t>[+2]</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3"/>
            <p:cNvSpPr>
              <a:spLocks noChangeArrowheads="1"/>
            </p:cNvSpPr>
            <p:nvPr/>
          </p:nvSpPr>
          <p:spPr bwMode="auto">
            <a:xfrm>
              <a:off x="1825" y="1768"/>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FFFFFF"/>
                  </a:solidFill>
                  <a:effectLst/>
                  <a:latin typeface="Tahoma" pitchFamily="34" charset="0"/>
                  <a:cs typeface="Arial" pitchFamily="34" charset="0"/>
                </a:rPr>
                <a:t>73</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4"/>
            <p:cNvSpPr>
              <a:spLocks noChangeArrowheads="1"/>
            </p:cNvSpPr>
            <p:nvPr/>
          </p:nvSpPr>
          <p:spPr bwMode="auto">
            <a:xfrm>
              <a:off x="1805" y="1865"/>
              <a:ext cx="15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800" b="0" i="0" u="none" strike="noStrike" cap="none" normalizeH="0" baseline="0" smtClean="0">
                  <a:ln>
                    <a:noFill/>
                  </a:ln>
                  <a:solidFill>
                    <a:srgbClr val="FFFFFF"/>
                  </a:solidFill>
                  <a:effectLst/>
                  <a:latin typeface="Tahoma" pitchFamily="34" charset="0"/>
                  <a:cs typeface="Arial" pitchFamily="34" charset="0"/>
                </a:rPr>
                <a:t>[+2]</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5"/>
            <p:cNvSpPr>
              <a:spLocks noChangeArrowheads="1"/>
            </p:cNvSpPr>
            <p:nvPr/>
          </p:nvSpPr>
          <p:spPr bwMode="auto">
            <a:xfrm>
              <a:off x="1144" y="1779"/>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FFFFFF"/>
                  </a:solidFill>
                  <a:effectLst/>
                  <a:latin typeface="Tahoma" pitchFamily="34" charset="0"/>
                  <a:cs typeface="Arial" pitchFamily="34" charset="0"/>
                </a:rPr>
                <a:t>72</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6"/>
            <p:cNvSpPr>
              <a:spLocks noChangeArrowheads="1"/>
            </p:cNvSpPr>
            <p:nvPr/>
          </p:nvSpPr>
          <p:spPr bwMode="auto">
            <a:xfrm>
              <a:off x="1124" y="1876"/>
              <a:ext cx="15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800" b="0" i="0" u="none" strike="noStrike" cap="none" normalizeH="0" baseline="0" smtClean="0">
                  <a:ln>
                    <a:noFill/>
                  </a:ln>
                  <a:solidFill>
                    <a:srgbClr val="FFFFFF"/>
                  </a:solidFill>
                  <a:effectLst/>
                  <a:latin typeface="Tahoma" pitchFamily="34" charset="0"/>
                  <a:cs typeface="Arial" pitchFamily="34" charset="0"/>
                </a:rPr>
                <a:t>[+2]</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7"/>
            <p:cNvSpPr>
              <a:spLocks noChangeArrowheads="1"/>
            </p:cNvSpPr>
            <p:nvPr/>
          </p:nvSpPr>
          <p:spPr bwMode="auto">
            <a:xfrm>
              <a:off x="749" y="3040"/>
              <a:ext cx="74"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0</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8"/>
            <p:cNvSpPr>
              <a:spLocks noChangeArrowheads="1"/>
            </p:cNvSpPr>
            <p:nvPr/>
          </p:nvSpPr>
          <p:spPr bwMode="auto">
            <a:xfrm>
              <a:off x="711" y="2666"/>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20</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9"/>
            <p:cNvSpPr>
              <a:spLocks noChangeArrowheads="1"/>
            </p:cNvSpPr>
            <p:nvPr/>
          </p:nvSpPr>
          <p:spPr bwMode="auto">
            <a:xfrm>
              <a:off x="711" y="2294"/>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40</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30"/>
            <p:cNvSpPr>
              <a:spLocks noChangeArrowheads="1"/>
            </p:cNvSpPr>
            <p:nvPr/>
          </p:nvSpPr>
          <p:spPr bwMode="auto">
            <a:xfrm>
              <a:off x="711" y="1920"/>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60</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1"/>
            <p:cNvSpPr>
              <a:spLocks noChangeArrowheads="1"/>
            </p:cNvSpPr>
            <p:nvPr/>
          </p:nvSpPr>
          <p:spPr bwMode="auto">
            <a:xfrm>
              <a:off x="711" y="1548"/>
              <a:ext cx="11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80</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2"/>
            <p:cNvSpPr>
              <a:spLocks noChangeArrowheads="1"/>
            </p:cNvSpPr>
            <p:nvPr/>
          </p:nvSpPr>
          <p:spPr bwMode="auto">
            <a:xfrm>
              <a:off x="673" y="1175"/>
              <a:ext cx="157"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100</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096" name="Rectangle 33"/>
            <p:cNvSpPr>
              <a:spLocks noChangeArrowheads="1"/>
            </p:cNvSpPr>
            <p:nvPr/>
          </p:nvSpPr>
          <p:spPr bwMode="auto">
            <a:xfrm>
              <a:off x="885" y="3109"/>
              <a:ext cx="664"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Næstved Gymnasi-</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097" name="Rectangle 34"/>
            <p:cNvSpPr>
              <a:spLocks noChangeArrowheads="1"/>
            </p:cNvSpPr>
            <p:nvPr/>
          </p:nvSpPr>
          <p:spPr bwMode="auto">
            <a:xfrm>
              <a:off x="1026" y="3206"/>
              <a:ext cx="360"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um og HF</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35"/>
            <p:cNvSpPr>
              <a:spLocks noChangeArrowheads="1"/>
            </p:cNvSpPr>
            <p:nvPr/>
          </p:nvSpPr>
          <p:spPr bwMode="auto">
            <a:xfrm>
              <a:off x="1639" y="3109"/>
              <a:ext cx="5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STX (Næstved</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2" name="Rectangle 36"/>
            <p:cNvSpPr>
              <a:spLocks noChangeArrowheads="1"/>
            </p:cNvSpPr>
            <p:nvPr/>
          </p:nvSpPr>
          <p:spPr bwMode="auto">
            <a:xfrm>
              <a:off x="1564" y="3206"/>
              <a:ext cx="673"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Gymnasium og HF)</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3" name="Rectangle 37"/>
            <p:cNvSpPr>
              <a:spLocks noChangeArrowheads="1"/>
            </p:cNvSpPr>
            <p:nvPr/>
          </p:nvSpPr>
          <p:spPr bwMode="auto">
            <a:xfrm>
              <a:off x="2299" y="3109"/>
              <a:ext cx="564"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STX (Landsgen-</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38"/>
            <p:cNvSpPr>
              <a:spLocks noChangeArrowheads="1"/>
            </p:cNvSpPr>
            <p:nvPr/>
          </p:nvSpPr>
          <p:spPr bwMode="auto">
            <a:xfrm>
              <a:off x="2246" y="3206"/>
              <a:ext cx="673"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nemsnit Alm. GYM)</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5" name="Rectangle 39"/>
            <p:cNvSpPr>
              <a:spLocks noChangeArrowheads="1"/>
            </p:cNvSpPr>
            <p:nvPr/>
          </p:nvSpPr>
          <p:spPr bwMode="auto">
            <a:xfrm>
              <a:off x="3075" y="3109"/>
              <a:ext cx="360"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1. Årgang</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6" name="Rectangle 40"/>
            <p:cNvSpPr>
              <a:spLocks noChangeArrowheads="1"/>
            </p:cNvSpPr>
            <p:nvPr/>
          </p:nvSpPr>
          <p:spPr bwMode="auto">
            <a:xfrm>
              <a:off x="3759" y="3109"/>
              <a:ext cx="360"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2. Årgang</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41"/>
            <p:cNvSpPr>
              <a:spLocks noChangeArrowheads="1"/>
            </p:cNvSpPr>
            <p:nvPr/>
          </p:nvSpPr>
          <p:spPr bwMode="auto">
            <a:xfrm>
              <a:off x="4442" y="3109"/>
              <a:ext cx="360"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3. Årgang</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8" name="Rectangle 42"/>
            <p:cNvSpPr>
              <a:spLocks noChangeArrowheads="1"/>
            </p:cNvSpPr>
            <p:nvPr/>
          </p:nvSpPr>
          <p:spPr bwMode="auto">
            <a:xfrm rot="16200000">
              <a:off x="447" y="2081"/>
              <a:ext cx="358"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altLang="da-DK" sz="900" b="0" i="0" u="none" strike="noStrike" cap="none" normalizeH="0" baseline="0" smtClean="0">
                  <a:ln>
                    <a:noFill/>
                  </a:ln>
                  <a:solidFill>
                    <a:srgbClr val="000000"/>
                  </a:solidFill>
                  <a:effectLst/>
                  <a:latin typeface="Tahoma" pitchFamily="34" charset="0"/>
                  <a:cs typeface="Arial" pitchFamily="34" charset="0"/>
                </a:rPr>
                <a:t>Vurdering</a:t>
              </a: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4109" name="Freeform 43"/>
            <p:cNvSpPr>
              <a:spLocks noEditPoints="1"/>
            </p:cNvSpPr>
            <p:nvPr/>
          </p:nvSpPr>
          <p:spPr bwMode="auto">
            <a:xfrm>
              <a:off x="1517" y="1211"/>
              <a:ext cx="7" cy="1878"/>
            </a:xfrm>
            <a:custGeom>
              <a:avLst/>
              <a:gdLst>
                <a:gd name="T0" fmla="*/ 67 w 67"/>
                <a:gd name="T1" fmla="*/ 167 h 16742"/>
                <a:gd name="T2" fmla="*/ 67 w 67"/>
                <a:gd name="T3" fmla="*/ 434 h 16742"/>
                <a:gd name="T4" fmla="*/ 67 w 67"/>
                <a:gd name="T5" fmla="*/ 700 h 16742"/>
                <a:gd name="T6" fmla="*/ 67 w 67"/>
                <a:gd name="T7" fmla="*/ 967 h 16742"/>
                <a:gd name="T8" fmla="*/ 67 w 67"/>
                <a:gd name="T9" fmla="*/ 1234 h 16742"/>
                <a:gd name="T10" fmla="*/ 67 w 67"/>
                <a:gd name="T11" fmla="*/ 1501 h 16742"/>
                <a:gd name="T12" fmla="*/ 67 w 67"/>
                <a:gd name="T13" fmla="*/ 1768 h 16742"/>
                <a:gd name="T14" fmla="*/ 67 w 67"/>
                <a:gd name="T15" fmla="*/ 2034 h 16742"/>
                <a:gd name="T16" fmla="*/ 67 w 67"/>
                <a:gd name="T17" fmla="*/ 2301 h 16742"/>
                <a:gd name="T18" fmla="*/ 67 w 67"/>
                <a:gd name="T19" fmla="*/ 2568 h 16742"/>
                <a:gd name="T20" fmla="*/ 67 w 67"/>
                <a:gd name="T21" fmla="*/ 2835 h 16742"/>
                <a:gd name="T22" fmla="*/ 67 w 67"/>
                <a:gd name="T23" fmla="*/ 3102 h 16742"/>
                <a:gd name="T24" fmla="*/ 67 w 67"/>
                <a:gd name="T25" fmla="*/ 3368 h 16742"/>
                <a:gd name="T26" fmla="*/ 67 w 67"/>
                <a:gd name="T27" fmla="*/ 3635 h 16742"/>
                <a:gd name="T28" fmla="*/ 67 w 67"/>
                <a:gd name="T29" fmla="*/ 3902 h 16742"/>
                <a:gd name="T30" fmla="*/ 67 w 67"/>
                <a:gd name="T31" fmla="*/ 4169 h 16742"/>
                <a:gd name="T32" fmla="*/ 67 w 67"/>
                <a:gd name="T33" fmla="*/ 4436 h 16742"/>
                <a:gd name="T34" fmla="*/ 67 w 67"/>
                <a:gd name="T35" fmla="*/ 4702 h 16742"/>
                <a:gd name="T36" fmla="*/ 67 w 67"/>
                <a:gd name="T37" fmla="*/ 4969 h 16742"/>
                <a:gd name="T38" fmla="*/ 67 w 67"/>
                <a:gd name="T39" fmla="*/ 5236 h 16742"/>
                <a:gd name="T40" fmla="*/ 67 w 67"/>
                <a:gd name="T41" fmla="*/ 5503 h 16742"/>
                <a:gd name="T42" fmla="*/ 67 w 67"/>
                <a:gd name="T43" fmla="*/ 5770 h 16742"/>
                <a:gd name="T44" fmla="*/ 67 w 67"/>
                <a:gd name="T45" fmla="*/ 6036 h 16742"/>
                <a:gd name="T46" fmla="*/ 67 w 67"/>
                <a:gd name="T47" fmla="*/ 6303 h 16742"/>
                <a:gd name="T48" fmla="*/ 67 w 67"/>
                <a:gd name="T49" fmla="*/ 6570 h 16742"/>
                <a:gd name="T50" fmla="*/ 67 w 67"/>
                <a:gd name="T51" fmla="*/ 6837 h 16742"/>
                <a:gd name="T52" fmla="*/ 67 w 67"/>
                <a:gd name="T53" fmla="*/ 7104 h 16742"/>
                <a:gd name="T54" fmla="*/ 67 w 67"/>
                <a:gd name="T55" fmla="*/ 7370 h 16742"/>
                <a:gd name="T56" fmla="*/ 67 w 67"/>
                <a:gd name="T57" fmla="*/ 7637 h 16742"/>
                <a:gd name="T58" fmla="*/ 67 w 67"/>
                <a:gd name="T59" fmla="*/ 7904 h 16742"/>
                <a:gd name="T60" fmla="*/ 67 w 67"/>
                <a:gd name="T61" fmla="*/ 8171 h 16742"/>
                <a:gd name="T62" fmla="*/ 67 w 67"/>
                <a:gd name="T63" fmla="*/ 8438 h 16742"/>
                <a:gd name="T64" fmla="*/ 67 w 67"/>
                <a:gd name="T65" fmla="*/ 8704 h 16742"/>
                <a:gd name="T66" fmla="*/ 67 w 67"/>
                <a:gd name="T67" fmla="*/ 8971 h 16742"/>
                <a:gd name="T68" fmla="*/ 67 w 67"/>
                <a:gd name="T69" fmla="*/ 9238 h 16742"/>
                <a:gd name="T70" fmla="*/ 67 w 67"/>
                <a:gd name="T71" fmla="*/ 9505 h 16742"/>
                <a:gd name="T72" fmla="*/ 67 w 67"/>
                <a:gd name="T73" fmla="*/ 9772 h 16742"/>
                <a:gd name="T74" fmla="*/ 67 w 67"/>
                <a:gd name="T75" fmla="*/ 10038 h 16742"/>
                <a:gd name="T76" fmla="*/ 67 w 67"/>
                <a:gd name="T77" fmla="*/ 10305 h 16742"/>
                <a:gd name="T78" fmla="*/ 67 w 67"/>
                <a:gd name="T79" fmla="*/ 10572 h 16742"/>
                <a:gd name="T80" fmla="*/ 67 w 67"/>
                <a:gd name="T81" fmla="*/ 10839 h 16742"/>
                <a:gd name="T82" fmla="*/ 67 w 67"/>
                <a:gd name="T83" fmla="*/ 11106 h 16742"/>
                <a:gd name="T84" fmla="*/ 67 w 67"/>
                <a:gd name="T85" fmla="*/ 11372 h 16742"/>
                <a:gd name="T86" fmla="*/ 67 w 67"/>
                <a:gd name="T87" fmla="*/ 11639 h 16742"/>
                <a:gd name="T88" fmla="*/ 67 w 67"/>
                <a:gd name="T89" fmla="*/ 11906 h 16742"/>
                <a:gd name="T90" fmla="*/ 67 w 67"/>
                <a:gd name="T91" fmla="*/ 12173 h 16742"/>
                <a:gd name="T92" fmla="*/ 67 w 67"/>
                <a:gd name="T93" fmla="*/ 12440 h 16742"/>
                <a:gd name="T94" fmla="*/ 67 w 67"/>
                <a:gd name="T95" fmla="*/ 12706 h 16742"/>
                <a:gd name="T96" fmla="*/ 67 w 67"/>
                <a:gd name="T97" fmla="*/ 12973 h 16742"/>
                <a:gd name="T98" fmla="*/ 67 w 67"/>
                <a:gd name="T99" fmla="*/ 13240 h 16742"/>
                <a:gd name="T100" fmla="*/ 67 w 67"/>
                <a:gd name="T101" fmla="*/ 13507 h 16742"/>
                <a:gd name="T102" fmla="*/ 67 w 67"/>
                <a:gd name="T103" fmla="*/ 13774 h 16742"/>
                <a:gd name="T104" fmla="*/ 67 w 67"/>
                <a:gd name="T105" fmla="*/ 14041 h 16742"/>
                <a:gd name="T106" fmla="*/ 67 w 67"/>
                <a:gd name="T107" fmla="*/ 14307 h 16742"/>
                <a:gd name="T108" fmla="*/ 67 w 67"/>
                <a:gd name="T109" fmla="*/ 14574 h 16742"/>
                <a:gd name="T110" fmla="*/ 67 w 67"/>
                <a:gd name="T111" fmla="*/ 14841 h 16742"/>
                <a:gd name="T112" fmla="*/ 67 w 67"/>
                <a:gd name="T113" fmla="*/ 15108 h 16742"/>
                <a:gd name="T114" fmla="*/ 67 w 67"/>
                <a:gd name="T115" fmla="*/ 15375 h 16742"/>
                <a:gd name="T116" fmla="*/ 67 w 67"/>
                <a:gd name="T117" fmla="*/ 15641 h 16742"/>
                <a:gd name="T118" fmla="*/ 67 w 67"/>
                <a:gd name="T119" fmla="*/ 15908 h 16742"/>
                <a:gd name="T120" fmla="*/ 67 w 67"/>
                <a:gd name="T121" fmla="*/ 16175 h 16742"/>
                <a:gd name="T122" fmla="*/ 67 w 67"/>
                <a:gd name="T123" fmla="*/ 16442 h 16742"/>
                <a:gd name="T124" fmla="*/ 67 w 67"/>
                <a:gd name="T125" fmla="*/ 16709 h 16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 h="16742">
                  <a:moveTo>
                    <a:pt x="67" y="33"/>
                  </a:moveTo>
                  <a:lnTo>
                    <a:pt x="67" y="34"/>
                  </a:lnTo>
                  <a:cubicBezTo>
                    <a:pt x="67" y="52"/>
                    <a:pt x="52" y="67"/>
                    <a:pt x="33" y="67"/>
                  </a:cubicBezTo>
                  <a:cubicBezTo>
                    <a:pt x="15" y="67"/>
                    <a:pt x="0" y="52"/>
                    <a:pt x="0" y="34"/>
                  </a:cubicBezTo>
                  <a:lnTo>
                    <a:pt x="0" y="33"/>
                  </a:lnTo>
                  <a:cubicBezTo>
                    <a:pt x="0" y="15"/>
                    <a:pt x="15" y="0"/>
                    <a:pt x="33" y="0"/>
                  </a:cubicBezTo>
                  <a:cubicBezTo>
                    <a:pt x="52" y="0"/>
                    <a:pt x="67" y="15"/>
                    <a:pt x="67" y="33"/>
                  </a:cubicBezTo>
                  <a:close/>
                  <a:moveTo>
                    <a:pt x="67" y="167"/>
                  </a:moveTo>
                  <a:lnTo>
                    <a:pt x="67" y="167"/>
                  </a:lnTo>
                  <a:cubicBezTo>
                    <a:pt x="67" y="185"/>
                    <a:pt x="52" y="200"/>
                    <a:pt x="33" y="200"/>
                  </a:cubicBezTo>
                  <a:cubicBezTo>
                    <a:pt x="15" y="200"/>
                    <a:pt x="0" y="185"/>
                    <a:pt x="0" y="167"/>
                  </a:cubicBezTo>
                  <a:lnTo>
                    <a:pt x="0" y="167"/>
                  </a:lnTo>
                  <a:cubicBezTo>
                    <a:pt x="0" y="148"/>
                    <a:pt x="15" y="134"/>
                    <a:pt x="33" y="134"/>
                  </a:cubicBezTo>
                  <a:cubicBezTo>
                    <a:pt x="52" y="134"/>
                    <a:pt x="67" y="148"/>
                    <a:pt x="67" y="167"/>
                  </a:cubicBezTo>
                  <a:close/>
                  <a:moveTo>
                    <a:pt x="67" y="300"/>
                  </a:moveTo>
                  <a:lnTo>
                    <a:pt x="67" y="300"/>
                  </a:lnTo>
                  <a:cubicBezTo>
                    <a:pt x="67" y="319"/>
                    <a:pt x="52" y="334"/>
                    <a:pt x="33" y="334"/>
                  </a:cubicBezTo>
                  <a:cubicBezTo>
                    <a:pt x="15" y="334"/>
                    <a:pt x="0" y="319"/>
                    <a:pt x="0" y="300"/>
                  </a:cubicBezTo>
                  <a:lnTo>
                    <a:pt x="0" y="300"/>
                  </a:lnTo>
                  <a:cubicBezTo>
                    <a:pt x="0" y="282"/>
                    <a:pt x="15" y="267"/>
                    <a:pt x="33" y="267"/>
                  </a:cubicBezTo>
                  <a:cubicBezTo>
                    <a:pt x="52" y="267"/>
                    <a:pt x="67" y="282"/>
                    <a:pt x="67" y="300"/>
                  </a:cubicBezTo>
                  <a:close/>
                  <a:moveTo>
                    <a:pt x="67" y="434"/>
                  </a:moveTo>
                  <a:lnTo>
                    <a:pt x="67" y="434"/>
                  </a:lnTo>
                  <a:cubicBezTo>
                    <a:pt x="67" y="452"/>
                    <a:pt x="52" y="467"/>
                    <a:pt x="33" y="467"/>
                  </a:cubicBezTo>
                  <a:cubicBezTo>
                    <a:pt x="15" y="467"/>
                    <a:pt x="0" y="452"/>
                    <a:pt x="0" y="434"/>
                  </a:cubicBezTo>
                  <a:lnTo>
                    <a:pt x="0" y="434"/>
                  </a:lnTo>
                  <a:cubicBezTo>
                    <a:pt x="0" y="415"/>
                    <a:pt x="15" y="400"/>
                    <a:pt x="33" y="400"/>
                  </a:cubicBezTo>
                  <a:cubicBezTo>
                    <a:pt x="52" y="400"/>
                    <a:pt x="67" y="415"/>
                    <a:pt x="67" y="434"/>
                  </a:cubicBezTo>
                  <a:close/>
                  <a:moveTo>
                    <a:pt x="67" y="567"/>
                  </a:moveTo>
                  <a:lnTo>
                    <a:pt x="67" y="567"/>
                  </a:lnTo>
                  <a:cubicBezTo>
                    <a:pt x="67" y="586"/>
                    <a:pt x="52" y="600"/>
                    <a:pt x="33" y="600"/>
                  </a:cubicBezTo>
                  <a:cubicBezTo>
                    <a:pt x="15" y="600"/>
                    <a:pt x="0" y="586"/>
                    <a:pt x="0" y="567"/>
                  </a:cubicBezTo>
                  <a:lnTo>
                    <a:pt x="0" y="567"/>
                  </a:lnTo>
                  <a:cubicBezTo>
                    <a:pt x="0" y="549"/>
                    <a:pt x="15" y="534"/>
                    <a:pt x="33" y="534"/>
                  </a:cubicBezTo>
                  <a:cubicBezTo>
                    <a:pt x="52" y="534"/>
                    <a:pt x="67" y="549"/>
                    <a:pt x="67" y="567"/>
                  </a:cubicBezTo>
                  <a:close/>
                  <a:moveTo>
                    <a:pt x="67" y="700"/>
                  </a:moveTo>
                  <a:lnTo>
                    <a:pt x="67" y="701"/>
                  </a:lnTo>
                  <a:cubicBezTo>
                    <a:pt x="67" y="719"/>
                    <a:pt x="52" y="734"/>
                    <a:pt x="33" y="734"/>
                  </a:cubicBezTo>
                  <a:cubicBezTo>
                    <a:pt x="15" y="734"/>
                    <a:pt x="0" y="719"/>
                    <a:pt x="0" y="701"/>
                  </a:cubicBezTo>
                  <a:lnTo>
                    <a:pt x="0" y="700"/>
                  </a:lnTo>
                  <a:cubicBezTo>
                    <a:pt x="0" y="682"/>
                    <a:pt x="15" y="667"/>
                    <a:pt x="33" y="667"/>
                  </a:cubicBezTo>
                  <a:cubicBezTo>
                    <a:pt x="52" y="667"/>
                    <a:pt x="67" y="682"/>
                    <a:pt x="67" y="700"/>
                  </a:cubicBezTo>
                  <a:close/>
                  <a:moveTo>
                    <a:pt x="67" y="834"/>
                  </a:moveTo>
                  <a:lnTo>
                    <a:pt x="67" y="834"/>
                  </a:lnTo>
                  <a:cubicBezTo>
                    <a:pt x="67" y="852"/>
                    <a:pt x="52" y="867"/>
                    <a:pt x="33" y="867"/>
                  </a:cubicBezTo>
                  <a:cubicBezTo>
                    <a:pt x="15" y="867"/>
                    <a:pt x="0" y="852"/>
                    <a:pt x="0" y="834"/>
                  </a:cubicBezTo>
                  <a:lnTo>
                    <a:pt x="0" y="834"/>
                  </a:lnTo>
                  <a:cubicBezTo>
                    <a:pt x="0" y="815"/>
                    <a:pt x="15" y="801"/>
                    <a:pt x="33" y="801"/>
                  </a:cubicBezTo>
                  <a:cubicBezTo>
                    <a:pt x="52" y="801"/>
                    <a:pt x="67" y="815"/>
                    <a:pt x="67" y="834"/>
                  </a:cubicBezTo>
                  <a:close/>
                  <a:moveTo>
                    <a:pt x="67" y="967"/>
                  </a:moveTo>
                  <a:lnTo>
                    <a:pt x="67" y="967"/>
                  </a:lnTo>
                  <a:cubicBezTo>
                    <a:pt x="67" y="986"/>
                    <a:pt x="52" y="1001"/>
                    <a:pt x="33" y="1001"/>
                  </a:cubicBezTo>
                  <a:cubicBezTo>
                    <a:pt x="15" y="1001"/>
                    <a:pt x="0" y="986"/>
                    <a:pt x="0" y="967"/>
                  </a:cubicBezTo>
                  <a:lnTo>
                    <a:pt x="0" y="967"/>
                  </a:lnTo>
                  <a:cubicBezTo>
                    <a:pt x="0" y="949"/>
                    <a:pt x="15" y="934"/>
                    <a:pt x="33" y="934"/>
                  </a:cubicBezTo>
                  <a:cubicBezTo>
                    <a:pt x="52" y="934"/>
                    <a:pt x="67" y="949"/>
                    <a:pt x="67" y="967"/>
                  </a:cubicBezTo>
                  <a:close/>
                  <a:moveTo>
                    <a:pt x="67" y="1101"/>
                  </a:moveTo>
                  <a:lnTo>
                    <a:pt x="67" y="1101"/>
                  </a:lnTo>
                  <a:cubicBezTo>
                    <a:pt x="67" y="1119"/>
                    <a:pt x="52" y="1134"/>
                    <a:pt x="33" y="1134"/>
                  </a:cubicBezTo>
                  <a:cubicBezTo>
                    <a:pt x="15" y="1134"/>
                    <a:pt x="0" y="1119"/>
                    <a:pt x="0" y="1101"/>
                  </a:cubicBezTo>
                  <a:lnTo>
                    <a:pt x="0" y="1101"/>
                  </a:lnTo>
                  <a:cubicBezTo>
                    <a:pt x="0" y="1082"/>
                    <a:pt x="15" y="1067"/>
                    <a:pt x="33" y="1067"/>
                  </a:cubicBezTo>
                  <a:cubicBezTo>
                    <a:pt x="52" y="1067"/>
                    <a:pt x="67" y="1082"/>
                    <a:pt x="67" y="1101"/>
                  </a:cubicBezTo>
                  <a:close/>
                  <a:moveTo>
                    <a:pt x="67" y="1234"/>
                  </a:moveTo>
                  <a:lnTo>
                    <a:pt x="67" y="1234"/>
                  </a:lnTo>
                  <a:cubicBezTo>
                    <a:pt x="67" y="1253"/>
                    <a:pt x="52" y="1267"/>
                    <a:pt x="33" y="1267"/>
                  </a:cubicBezTo>
                  <a:cubicBezTo>
                    <a:pt x="15" y="1267"/>
                    <a:pt x="0" y="1253"/>
                    <a:pt x="0" y="1234"/>
                  </a:cubicBezTo>
                  <a:lnTo>
                    <a:pt x="0" y="1234"/>
                  </a:lnTo>
                  <a:cubicBezTo>
                    <a:pt x="0" y="1216"/>
                    <a:pt x="15" y="1201"/>
                    <a:pt x="33" y="1201"/>
                  </a:cubicBezTo>
                  <a:cubicBezTo>
                    <a:pt x="52" y="1201"/>
                    <a:pt x="67" y="1216"/>
                    <a:pt x="67" y="1234"/>
                  </a:cubicBezTo>
                  <a:close/>
                  <a:moveTo>
                    <a:pt x="67" y="1367"/>
                  </a:moveTo>
                  <a:lnTo>
                    <a:pt x="67" y="1368"/>
                  </a:lnTo>
                  <a:cubicBezTo>
                    <a:pt x="67" y="1386"/>
                    <a:pt x="52" y="1401"/>
                    <a:pt x="33" y="1401"/>
                  </a:cubicBezTo>
                  <a:cubicBezTo>
                    <a:pt x="15" y="1401"/>
                    <a:pt x="0" y="1386"/>
                    <a:pt x="0" y="1368"/>
                  </a:cubicBezTo>
                  <a:lnTo>
                    <a:pt x="0" y="1367"/>
                  </a:lnTo>
                  <a:cubicBezTo>
                    <a:pt x="0" y="1349"/>
                    <a:pt x="15" y="1334"/>
                    <a:pt x="33" y="1334"/>
                  </a:cubicBezTo>
                  <a:cubicBezTo>
                    <a:pt x="52" y="1334"/>
                    <a:pt x="67" y="1349"/>
                    <a:pt x="67" y="1367"/>
                  </a:cubicBezTo>
                  <a:close/>
                  <a:moveTo>
                    <a:pt x="67" y="1501"/>
                  </a:moveTo>
                  <a:lnTo>
                    <a:pt x="67" y="1501"/>
                  </a:lnTo>
                  <a:cubicBezTo>
                    <a:pt x="67" y="1519"/>
                    <a:pt x="52" y="1534"/>
                    <a:pt x="33" y="1534"/>
                  </a:cubicBezTo>
                  <a:cubicBezTo>
                    <a:pt x="15" y="1534"/>
                    <a:pt x="0" y="1519"/>
                    <a:pt x="0" y="1501"/>
                  </a:cubicBezTo>
                  <a:lnTo>
                    <a:pt x="0" y="1501"/>
                  </a:lnTo>
                  <a:cubicBezTo>
                    <a:pt x="0" y="1482"/>
                    <a:pt x="15" y="1468"/>
                    <a:pt x="33" y="1468"/>
                  </a:cubicBezTo>
                  <a:cubicBezTo>
                    <a:pt x="52" y="1468"/>
                    <a:pt x="67" y="1482"/>
                    <a:pt x="67" y="1501"/>
                  </a:cubicBezTo>
                  <a:close/>
                  <a:moveTo>
                    <a:pt x="67" y="1634"/>
                  </a:moveTo>
                  <a:lnTo>
                    <a:pt x="67" y="1634"/>
                  </a:lnTo>
                  <a:cubicBezTo>
                    <a:pt x="67" y="1653"/>
                    <a:pt x="52" y="1668"/>
                    <a:pt x="33" y="1668"/>
                  </a:cubicBezTo>
                  <a:cubicBezTo>
                    <a:pt x="15" y="1668"/>
                    <a:pt x="0" y="1653"/>
                    <a:pt x="0" y="1634"/>
                  </a:cubicBezTo>
                  <a:lnTo>
                    <a:pt x="0" y="1634"/>
                  </a:lnTo>
                  <a:cubicBezTo>
                    <a:pt x="0" y="1616"/>
                    <a:pt x="15" y="1601"/>
                    <a:pt x="33" y="1601"/>
                  </a:cubicBezTo>
                  <a:cubicBezTo>
                    <a:pt x="52" y="1601"/>
                    <a:pt x="67" y="1616"/>
                    <a:pt x="67" y="1634"/>
                  </a:cubicBezTo>
                  <a:close/>
                  <a:moveTo>
                    <a:pt x="67" y="1768"/>
                  </a:moveTo>
                  <a:lnTo>
                    <a:pt x="67" y="1768"/>
                  </a:lnTo>
                  <a:cubicBezTo>
                    <a:pt x="67" y="1786"/>
                    <a:pt x="52" y="1801"/>
                    <a:pt x="33" y="1801"/>
                  </a:cubicBezTo>
                  <a:cubicBezTo>
                    <a:pt x="15" y="1801"/>
                    <a:pt x="0" y="1786"/>
                    <a:pt x="0" y="1768"/>
                  </a:cubicBezTo>
                  <a:lnTo>
                    <a:pt x="0" y="1768"/>
                  </a:lnTo>
                  <a:cubicBezTo>
                    <a:pt x="0" y="1749"/>
                    <a:pt x="15" y="1734"/>
                    <a:pt x="33" y="1734"/>
                  </a:cubicBezTo>
                  <a:cubicBezTo>
                    <a:pt x="52" y="1734"/>
                    <a:pt x="67" y="1749"/>
                    <a:pt x="67" y="1768"/>
                  </a:cubicBezTo>
                  <a:close/>
                  <a:moveTo>
                    <a:pt x="67" y="1901"/>
                  </a:moveTo>
                  <a:lnTo>
                    <a:pt x="67" y="1901"/>
                  </a:lnTo>
                  <a:cubicBezTo>
                    <a:pt x="67" y="1920"/>
                    <a:pt x="52" y="1934"/>
                    <a:pt x="33" y="1934"/>
                  </a:cubicBezTo>
                  <a:cubicBezTo>
                    <a:pt x="15" y="1934"/>
                    <a:pt x="0" y="1920"/>
                    <a:pt x="0" y="1901"/>
                  </a:cubicBezTo>
                  <a:lnTo>
                    <a:pt x="0" y="1901"/>
                  </a:lnTo>
                  <a:cubicBezTo>
                    <a:pt x="0" y="1883"/>
                    <a:pt x="15" y="1868"/>
                    <a:pt x="33" y="1868"/>
                  </a:cubicBezTo>
                  <a:cubicBezTo>
                    <a:pt x="52" y="1868"/>
                    <a:pt x="67" y="1883"/>
                    <a:pt x="67" y="1901"/>
                  </a:cubicBezTo>
                  <a:close/>
                  <a:moveTo>
                    <a:pt x="67" y="2034"/>
                  </a:moveTo>
                  <a:lnTo>
                    <a:pt x="67" y="2035"/>
                  </a:lnTo>
                  <a:cubicBezTo>
                    <a:pt x="67" y="2053"/>
                    <a:pt x="52" y="2068"/>
                    <a:pt x="33" y="2068"/>
                  </a:cubicBezTo>
                  <a:cubicBezTo>
                    <a:pt x="15" y="2068"/>
                    <a:pt x="0" y="2053"/>
                    <a:pt x="0" y="2035"/>
                  </a:cubicBezTo>
                  <a:lnTo>
                    <a:pt x="0" y="2034"/>
                  </a:lnTo>
                  <a:cubicBezTo>
                    <a:pt x="0" y="2016"/>
                    <a:pt x="15" y="2001"/>
                    <a:pt x="33" y="2001"/>
                  </a:cubicBezTo>
                  <a:cubicBezTo>
                    <a:pt x="52" y="2001"/>
                    <a:pt x="67" y="2016"/>
                    <a:pt x="67" y="2034"/>
                  </a:cubicBezTo>
                  <a:close/>
                  <a:moveTo>
                    <a:pt x="67" y="2168"/>
                  </a:moveTo>
                  <a:lnTo>
                    <a:pt x="67" y="2168"/>
                  </a:lnTo>
                  <a:cubicBezTo>
                    <a:pt x="67" y="2186"/>
                    <a:pt x="52" y="2201"/>
                    <a:pt x="33" y="2201"/>
                  </a:cubicBezTo>
                  <a:cubicBezTo>
                    <a:pt x="15" y="2201"/>
                    <a:pt x="0" y="2186"/>
                    <a:pt x="0" y="2168"/>
                  </a:cubicBezTo>
                  <a:lnTo>
                    <a:pt x="0" y="2168"/>
                  </a:lnTo>
                  <a:cubicBezTo>
                    <a:pt x="0" y="2149"/>
                    <a:pt x="15" y="2135"/>
                    <a:pt x="33" y="2135"/>
                  </a:cubicBezTo>
                  <a:cubicBezTo>
                    <a:pt x="52" y="2135"/>
                    <a:pt x="67" y="2149"/>
                    <a:pt x="67" y="2168"/>
                  </a:cubicBezTo>
                  <a:close/>
                  <a:moveTo>
                    <a:pt x="67" y="2301"/>
                  </a:moveTo>
                  <a:lnTo>
                    <a:pt x="67" y="2301"/>
                  </a:lnTo>
                  <a:cubicBezTo>
                    <a:pt x="67" y="2320"/>
                    <a:pt x="52" y="2335"/>
                    <a:pt x="33" y="2335"/>
                  </a:cubicBezTo>
                  <a:cubicBezTo>
                    <a:pt x="15" y="2335"/>
                    <a:pt x="0" y="2320"/>
                    <a:pt x="0" y="2301"/>
                  </a:cubicBezTo>
                  <a:lnTo>
                    <a:pt x="0" y="2301"/>
                  </a:lnTo>
                  <a:cubicBezTo>
                    <a:pt x="0" y="2283"/>
                    <a:pt x="15" y="2268"/>
                    <a:pt x="33" y="2268"/>
                  </a:cubicBezTo>
                  <a:cubicBezTo>
                    <a:pt x="52" y="2268"/>
                    <a:pt x="67" y="2283"/>
                    <a:pt x="67" y="2301"/>
                  </a:cubicBezTo>
                  <a:close/>
                  <a:moveTo>
                    <a:pt x="67" y="2435"/>
                  </a:moveTo>
                  <a:lnTo>
                    <a:pt x="67" y="2435"/>
                  </a:lnTo>
                  <a:cubicBezTo>
                    <a:pt x="67" y="2453"/>
                    <a:pt x="52" y="2468"/>
                    <a:pt x="33" y="2468"/>
                  </a:cubicBezTo>
                  <a:cubicBezTo>
                    <a:pt x="15" y="2468"/>
                    <a:pt x="0" y="2453"/>
                    <a:pt x="0" y="2435"/>
                  </a:cubicBezTo>
                  <a:lnTo>
                    <a:pt x="0" y="2435"/>
                  </a:lnTo>
                  <a:cubicBezTo>
                    <a:pt x="0" y="2416"/>
                    <a:pt x="15" y="2401"/>
                    <a:pt x="33" y="2401"/>
                  </a:cubicBezTo>
                  <a:cubicBezTo>
                    <a:pt x="52" y="2401"/>
                    <a:pt x="67" y="2416"/>
                    <a:pt x="67" y="2435"/>
                  </a:cubicBezTo>
                  <a:close/>
                  <a:moveTo>
                    <a:pt x="67" y="2568"/>
                  </a:moveTo>
                  <a:lnTo>
                    <a:pt x="67" y="2568"/>
                  </a:lnTo>
                  <a:cubicBezTo>
                    <a:pt x="67" y="2587"/>
                    <a:pt x="52" y="2601"/>
                    <a:pt x="33" y="2601"/>
                  </a:cubicBezTo>
                  <a:cubicBezTo>
                    <a:pt x="15" y="2601"/>
                    <a:pt x="0" y="2587"/>
                    <a:pt x="0" y="2568"/>
                  </a:cubicBezTo>
                  <a:lnTo>
                    <a:pt x="0" y="2568"/>
                  </a:lnTo>
                  <a:cubicBezTo>
                    <a:pt x="0" y="2550"/>
                    <a:pt x="15" y="2535"/>
                    <a:pt x="33" y="2535"/>
                  </a:cubicBezTo>
                  <a:cubicBezTo>
                    <a:pt x="52" y="2535"/>
                    <a:pt x="67" y="2550"/>
                    <a:pt x="67" y="2568"/>
                  </a:cubicBezTo>
                  <a:close/>
                  <a:moveTo>
                    <a:pt x="67" y="2701"/>
                  </a:moveTo>
                  <a:lnTo>
                    <a:pt x="67" y="2702"/>
                  </a:lnTo>
                  <a:cubicBezTo>
                    <a:pt x="67" y="2720"/>
                    <a:pt x="52" y="2735"/>
                    <a:pt x="33" y="2735"/>
                  </a:cubicBezTo>
                  <a:cubicBezTo>
                    <a:pt x="15" y="2735"/>
                    <a:pt x="0" y="2720"/>
                    <a:pt x="0" y="2702"/>
                  </a:cubicBezTo>
                  <a:lnTo>
                    <a:pt x="0" y="2701"/>
                  </a:lnTo>
                  <a:cubicBezTo>
                    <a:pt x="0" y="2683"/>
                    <a:pt x="15" y="2668"/>
                    <a:pt x="33" y="2668"/>
                  </a:cubicBezTo>
                  <a:cubicBezTo>
                    <a:pt x="52" y="2668"/>
                    <a:pt x="67" y="2683"/>
                    <a:pt x="67" y="2701"/>
                  </a:cubicBezTo>
                  <a:close/>
                  <a:moveTo>
                    <a:pt x="67" y="2835"/>
                  </a:moveTo>
                  <a:lnTo>
                    <a:pt x="67" y="2835"/>
                  </a:lnTo>
                  <a:cubicBezTo>
                    <a:pt x="67" y="2853"/>
                    <a:pt x="52" y="2868"/>
                    <a:pt x="33" y="2868"/>
                  </a:cubicBezTo>
                  <a:cubicBezTo>
                    <a:pt x="15" y="2868"/>
                    <a:pt x="0" y="2853"/>
                    <a:pt x="0" y="2835"/>
                  </a:cubicBezTo>
                  <a:lnTo>
                    <a:pt x="0" y="2835"/>
                  </a:lnTo>
                  <a:cubicBezTo>
                    <a:pt x="0" y="2816"/>
                    <a:pt x="15" y="2802"/>
                    <a:pt x="33" y="2802"/>
                  </a:cubicBezTo>
                  <a:cubicBezTo>
                    <a:pt x="52" y="2802"/>
                    <a:pt x="67" y="2816"/>
                    <a:pt x="67" y="2835"/>
                  </a:cubicBezTo>
                  <a:close/>
                  <a:moveTo>
                    <a:pt x="67" y="2968"/>
                  </a:moveTo>
                  <a:lnTo>
                    <a:pt x="67" y="2968"/>
                  </a:lnTo>
                  <a:cubicBezTo>
                    <a:pt x="67" y="2987"/>
                    <a:pt x="52" y="3002"/>
                    <a:pt x="33" y="3002"/>
                  </a:cubicBezTo>
                  <a:cubicBezTo>
                    <a:pt x="15" y="3002"/>
                    <a:pt x="0" y="2987"/>
                    <a:pt x="0" y="2968"/>
                  </a:cubicBezTo>
                  <a:lnTo>
                    <a:pt x="0" y="2968"/>
                  </a:lnTo>
                  <a:cubicBezTo>
                    <a:pt x="0" y="2950"/>
                    <a:pt x="15" y="2935"/>
                    <a:pt x="33" y="2935"/>
                  </a:cubicBezTo>
                  <a:cubicBezTo>
                    <a:pt x="52" y="2935"/>
                    <a:pt x="67" y="2950"/>
                    <a:pt x="67" y="2968"/>
                  </a:cubicBezTo>
                  <a:close/>
                  <a:moveTo>
                    <a:pt x="67" y="3102"/>
                  </a:moveTo>
                  <a:lnTo>
                    <a:pt x="67" y="3102"/>
                  </a:lnTo>
                  <a:cubicBezTo>
                    <a:pt x="67" y="3120"/>
                    <a:pt x="52" y="3135"/>
                    <a:pt x="33" y="3135"/>
                  </a:cubicBezTo>
                  <a:cubicBezTo>
                    <a:pt x="15" y="3135"/>
                    <a:pt x="0" y="3120"/>
                    <a:pt x="0" y="3102"/>
                  </a:cubicBezTo>
                  <a:lnTo>
                    <a:pt x="0" y="3102"/>
                  </a:lnTo>
                  <a:cubicBezTo>
                    <a:pt x="0" y="3083"/>
                    <a:pt x="15" y="3068"/>
                    <a:pt x="33" y="3068"/>
                  </a:cubicBezTo>
                  <a:cubicBezTo>
                    <a:pt x="52" y="3068"/>
                    <a:pt x="67" y="3083"/>
                    <a:pt x="67" y="3102"/>
                  </a:cubicBezTo>
                  <a:close/>
                  <a:moveTo>
                    <a:pt x="67" y="3235"/>
                  </a:moveTo>
                  <a:lnTo>
                    <a:pt x="67" y="3235"/>
                  </a:lnTo>
                  <a:cubicBezTo>
                    <a:pt x="67" y="3254"/>
                    <a:pt x="52" y="3268"/>
                    <a:pt x="33" y="3268"/>
                  </a:cubicBezTo>
                  <a:cubicBezTo>
                    <a:pt x="15" y="3268"/>
                    <a:pt x="0" y="3254"/>
                    <a:pt x="0" y="3235"/>
                  </a:cubicBezTo>
                  <a:lnTo>
                    <a:pt x="0" y="3235"/>
                  </a:lnTo>
                  <a:cubicBezTo>
                    <a:pt x="0" y="3217"/>
                    <a:pt x="15" y="3202"/>
                    <a:pt x="33" y="3202"/>
                  </a:cubicBezTo>
                  <a:cubicBezTo>
                    <a:pt x="52" y="3202"/>
                    <a:pt x="67" y="3217"/>
                    <a:pt x="67" y="3235"/>
                  </a:cubicBezTo>
                  <a:close/>
                  <a:moveTo>
                    <a:pt x="67" y="3368"/>
                  </a:moveTo>
                  <a:lnTo>
                    <a:pt x="67" y="3369"/>
                  </a:lnTo>
                  <a:cubicBezTo>
                    <a:pt x="67" y="3387"/>
                    <a:pt x="52" y="3402"/>
                    <a:pt x="33" y="3402"/>
                  </a:cubicBezTo>
                  <a:cubicBezTo>
                    <a:pt x="15" y="3402"/>
                    <a:pt x="0" y="3387"/>
                    <a:pt x="0" y="3369"/>
                  </a:cubicBezTo>
                  <a:lnTo>
                    <a:pt x="0" y="3368"/>
                  </a:lnTo>
                  <a:cubicBezTo>
                    <a:pt x="0" y="3350"/>
                    <a:pt x="15" y="3335"/>
                    <a:pt x="33" y="3335"/>
                  </a:cubicBezTo>
                  <a:cubicBezTo>
                    <a:pt x="52" y="3335"/>
                    <a:pt x="67" y="3350"/>
                    <a:pt x="67" y="3368"/>
                  </a:cubicBezTo>
                  <a:close/>
                  <a:moveTo>
                    <a:pt x="67" y="3502"/>
                  </a:moveTo>
                  <a:lnTo>
                    <a:pt x="67" y="3502"/>
                  </a:lnTo>
                  <a:cubicBezTo>
                    <a:pt x="67" y="3520"/>
                    <a:pt x="52" y="3535"/>
                    <a:pt x="33" y="3535"/>
                  </a:cubicBezTo>
                  <a:cubicBezTo>
                    <a:pt x="15" y="3535"/>
                    <a:pt x="0" y="3520"/>
                    <a:pt x="0" y="3502"/>
                  </a:cubicBezTo>
                  <a:lnTo>
                    <a:pt x="0" y="3502"/>
                  </a:lnTo>
                  <a:cubicBezTo>
                    <a:pt x="0" y="3483"/>
                    <a:pt x="15" y="3469"/>
                    <a:pt x="33" y="3469"/>
                  </a:cubicBezTo>
                  <a:cubicBezTo>
                    <a:pt x="52" y="3469"/>
                    <a:pt x="67" y="3483"/>
                    <a:pt x="67" y="3502"/>
                  </a:cubicBezTo>
                  <a:close/>
                  <a:moveTo>
                    <a:pt x="67" y="3635"/>
                  </a:moveTo>
                  <a:lnTo>
                    <a:pt x="67" y="3635"/>
                  </a:lnTo>
                  <a:cubicBezTo>
                    <a:pt x="67" y="3654"/>
                    <a:pt x="52" y="3669"/>
                    <a:pt x="33" y="3669"/>
                  </a:cubicBezTo>
                  <a:cubicBezTo>
                    <a:pt x="15" y="3669"/>
                    <a:pt x="0" y="3654"/>
                    <a:pt x="0" y="3635"/>
                  </a:cubicBezTo>
                  <a:lnTo>
                    <a:pt x="0" y="3635"/>
                  </a:lnTo>
                  <a:cubicBezTo>
                    <a:pt x="0" y="3617"/>
                    <a:pt x="15" y="3602"/>
                    <a:pt x="33" y="3602"/>
                  </a:cubicBezTo>
                  <a:cubicBezTo>
                    <a:pt x="52" y="3602"/>
                    <a:pt x="67" y="3617"/>
                    <a:pt x="67" y="3635"/>
                  </a:cubicBezTo>
                  <a:close/>
                  <a:moveTo>
                    <a:pt x="67" y="3769"/>
                  </a:moveTo>
                  <a:lnTo>
                    <a:pt x="67" y="3769"/>
                  </a:lnTo>
                  <a:cubicBezTo>
                    <a:pt x="67" y="3787"/>
                    <a:pt x="52" y="3802"/>
                    <a:pt x="33" y="3802"/>
                  </a:cubicBezTo>
                  <a:cubicBezTo>
                    <a:pt x="15" y="3802"/>
                    <a:pt x="0" y="3787"/>
                    <a:pt x="0" y="3769"/>
                  </a:cubicBezTo>
                  <a:lnTo>
                    <a:pt x="0" y="3769"/>
                  </a:lnTo>
                  <a:cubicBezTo>
                    <a:pt x="0" y="3750"/>
                    <a:pt x="15" y="3735"/>
                    <a:pt x="33" y="3735"/>
                  </a:cubicBezTo>
                  <a:cubicBezTo>
                    <a:pt x="52" y="3735"/>
                    <a:pt x="67" y="3750"/>
                    <a:pt x="67" y="3769"/>
                  </a:cubicBezTo>
                  <a:close/>
                  <a:moveTo>
                    <a:pt x="67" y="3902"/>
                  </a:moveTo>
                  <a:lnTo>
                    <a:pt x="67" y="3902"/>
                  </a:lnTo>
                  <a:cubicBezTo>
                    <a:pt x="67" y="3921"/>
                    <a:pt x="52" y="3935"/>
                    <a:pt x="33" y="3935"/>
                  </a:cubicBezTo>
                  <a:cubicBezTo>
                    <a:pt x="15" y="3935"/>
                    <a:pt x="0" y="3921"/>
                    <a:pt x="0" y="3902"/>
                  </a:cubicBezTo>
                  <a:lnTo>
                    <a:pt x="0" y="3902"/>
                  </a:lnTo>
                  <a:cubicBezTo>
                    <a:pt x="0" y="3884"/>
                    <a:pt x="15" y="3869"/>
                    <a:pt x="33" y="3869"/>
                  </a:cubicBezTo>
                  <a:cubicBezTo>
                    <a:pt x="52" y="3869"/>
                    <a:pt x="67" y="3884"/>
                    <a:pt x="67" y="3902"/>
                  </a:cubicBezTo>
                  <a:close/>
                  <a:moveTo>
                    <a:pt x="67" y="4035"/>
                  </a:moveTo>
                  <a:lnTo>
                    <a:pt x="67" y="4036"/>
                  </a:lnTo>
                  <a:cubicBezTo>
                    <a:pt x="67" y="4054"/>
                    <a:pt x="52" y="4069"/>
                    <a:pt x="33" y="4069"/>
                  </a:cubicBezTo>
                  <a:cubicBezTo>
                    <a:pt x="15" y="4069"/>
                    <a:pt x="0" y="4054"/>
                    <a:pt x="0" y="4036"/>
                  </a:cubicBezTo>
                  <a:lnTo>
                    <a:pt x="0" y="4035"/>
                  </a:lnTo>
                  <a:cubicBezTo>
                    <a:pt x="0" y="4017"/>
                    <a:pt x="15" y="4002"/>
                    <a:pt x="33" y="4002"/>
                  </a:cubicBezTo>
                  <a:cubicBezTo>
                    <a:pt x="52" y="4002"/>
                    <a:pt x="67" y="4017"/>
                    <a:pt x="67" y="4035"/>
                  </a:cubicBezTo>
                  <a:close/>
                  <a:moveTo>
                    <a:pt x="67" y="4169"/>
                  </a:moveTo>
                  <a:lnTo>
                    <a:pt x="67" y="4169"/>
                  </a:lnTo>
                  <a:cubicBezTo>
                    <a:pt x="67" y="4187"/>
                    <a:pt x="52" y="4202"/>
                    <a:pt x="33" y="4202"/>
                  </a:cubicBezTo>
                  <a:cubicBezTo>
                    <a:pt x="15" y="4202"/>
                    <a:pt x="0" y="4187"/>
                    <a:pt x="0" y="4169"/>
                  </a:cubicBezTo>
                  <a:lnTo>
                    <a:pt x="0" y="4169"/>
                  </a:lnTo>
                  <a:cubicBezTo>
                    <a:pt x="0" y="4150"/>
                    <a:pt x="15" y="4136"/>
                    <a:pt x="33" y="4136"/>
                  </a:cubicBezTo>
                  <a:cubicBezTo>
                    <a:pt x="52" y="4136"/>
                    <a:pt x="67" y="4150"/>
                    <a:pt x="67" y="4169"/>
                  </a:cubicBezTo>
                  <a:close/>
                  <a:moveTo>
                    <a:pt x="67" y="4302"/>
                  </a:moveTo>
                  <a:lnTo>
                    <a:pt x="67" y="4302"/>
                  </a:lnTo>
                  <a:cubicBezTo>
                    <a:pt x="67" y="4321"/>
                    <a:pt x="52" y="4336"/>
                    <a:pt x="33" y="4336"/>
                  </a:cubicBezTo>
                  <a:cubicBezTo>
                    <a:pt x="15" y="4336"/>
                    <a:pt x="0" y="4321"/>
                    <a:pt x="0" y="4302"/>
                  </a:cubicBezTo>
                  <a:lnTo>
                    <a:pt x="0" y="4302"/>
                  </a:lnTo>
                  <a:cubicBezTo>
                    <a:pt x="0" y="4284"/>
                    <a:pt x="15" y="4269"/>
                    <a:pt x="33" y="4269"/>
                  </a:cubicBezTo>
                  <a:cubicBezTo>
                    <a:pt x="52" y="4269"/>
                    <a:pt x="67" y="4284"/>
                    <a:pt x="67" y="4302"/>
                  </a:cubicBezTo>
                  <a:close/>
                  <a:moveTo>
                    <a:pt x="67" y="4436"/>
                  </a:moveTo>
                  <a:lnTo>
                    <a:pt x="67" y="4436"/>
                  </a:lnTo>
                  <a:cubicBezTo>
                    <a:pt x="67" y="4454"/>
                    <a:pt x="52" y="4469"/>
                    <a:pt x="33" y="4469"/>
                  </a:cubicBezTo>
                  <a:cubicBezTo>
                    <a:pt x="15" y="4469"/>
                    <a:pt x="0" y="4454"/>
                    <a:pt x="0" y="4436"/>
                  </a:cubicBezTo>
                  <a:lnTo>
                    <a:pt x="0" y="4436"/>
                  </a:lnTo>
                  <a:cubicBezTo>
                    <a:pt x="0" y="4417"/>
                    <a:pt x="15" y="4402"/>
                    <a:pt x="33" y="4402"/>
                  </a:cubicBezTo>
                  <a:cubicBezTo>
                    <a:pt x="52" y="4402"/>
                    <a:pt x="67" y="4417"/>
                    <a:pt x="67" y="4436"/>
                  </a:cubicBezTo>
                  <a:close/>
                  <a:moveTo>
                    <a:pt x="67" y="4569"/>
                  </a:moveTo>
                  <a:lnTo>
                    <a:pt x="67" y="4569"/>
                  </a:lnTo>
                  <a:cubicBezTo>
                    <a:pt x="67" y="4588"/>
                    <a:pt x="52" y="4602"/>
                    <a:pt x="33" y="4602"/>
                  </a:cubicBezTo>
                  <a:cubicBezTo>
                    <a:pt x="15" y="4602"/>
                    <a:pt x="0" y="4588"/>
                    <a:pt x="0" y="4569"/>
                  </a:cubicBezTo>
                  <a:lnTo>
                    <a:pt x="0" y="4569"/>
                  </a:lnTo>
                  <a:cubicBezTo>
                    <a:pt x="0" y="4551"/>
                    <a:pt x="15" y="4536"/>
                    <a:pt x="33" y="4536"/>
                  </a:cubicBezTo>
                  <a:cubicBezTo>
                    <a:pt x="52" y="4536"/>
                    <a:pt x="67" y="4551"/>
                    <a:pt x="67" y="4569"/>
                  </a:cubicBezTo>
                  <a:close/>
                  <a:moveTo>
                    <a:pt x="67" y="4702"/>
                  </a:moveTo>
                  <a:lnTo>
                    <a:pt x="67" y="4703"/>
                  </a:lnTo>
                  <a:cubicBezTo>
                    <a:pt x="67" y="4721"/>
                    <a:pt x="52" y="4736"/>
                    <a:pt x="33" y="4736"/>
                  </a:cubicBezTo>
                  <a:cubicBezTo>
                    <a:pt x="15" y="4736"/>
                    <a:pt x="0" y="4721"/>
                    <a:pt x="0" y="4703"/>
                  </a:cubicBezTo>
                  <a:lnTo>
                    <a:pt x="0" y="4702"/>
                  </a:lnTo>
                  <a:cubicBezTo>
                    <a:pt x="0" y="4684"/>
                    <a:pt x="15" y="4669"/>
                    <a:pt x="33" y="4669"/>
                  </a:cubicBezTo>
                  <a:cubicBezTo>
                    <a:pt x="52" y="4669"/>
                    <a:pt x="67" y="4684"/>
                    <a:pt x="67" y="4702"/>
                  </a:cubicBezTo>
                  <a:close/>
                  <a:moveTo>
                    <a:pt x="67" y="4836"/>
                  </a:moveTo>
                  <a:lnTo>
                    <a:pt x="67" y="4836"/>
                  </a:lnTo>
                  <a:cubicBezTo>
                    <a:pt x="67" y="4854"/>
                    <a:pt x="52" y="4869"/>
                    <a:pt x="33" y="4869"/>
                  </a:cubicBezTo>
                  <a:cubicBezTo>
                    <a:pt x="15" y="4869"/>
                    <a:pt x="0" y="4854"/>
                    <a:pt x="0" y="4836"/>
                  </a:cubicBezTo>
                  <a:lnTo>
                    <a:pt x="0" y="4836"/>
                  </a:lnTo>
                  <a:cubicBezTo>
                    <a:pt x="0" y="4817"/>
                    <a:pt x="15" y="4803"/>
                    <a:pt x="33" y="4803"/>
                  </a:cubicBezTo>
                  <a:cubicBezTo>
                    <a:pt x="52" y="4803"/>
                    <a:pt x="67" y="4817"/>
                    <a:pt x="67" y="4836"/>
                  </a:cubicBezTo>
                  <a:close/>
                  <a:moveTo>
                    <a:pt x="67" y="4969"/>
                  </a:moveTo>
                  <a:lnTo>
                    <a:pt x="67" y="4969"/>
                  </a:lnTo>
                  <a:cubicBezTo>
                    <a:pt x="67" y="4988"/>
                    <a:pt x="52" y="5003"/>
                    <a:pt x="33" y="5003"/>
                  </a:cubicBezTo>
                  <a:cubicBezTo>
                    <a:pt x="15" y="5003"/>
                    <a:pt x="0" y="4988"/>
                    <a:pt x="0" y="4969"/>
                  </a:cubicBezTo>
                  <a:lnTo>
                    <a:pt x="0" y="4969"/>
                  </a:lnTo>
                  <a:cubicBezTo>
                    <a:pt x="0" y="4951"/>
                    <a:pt x="15" y="4936"/>
                    <a:pt x="33" y="4936"/>
                  </a:cubicBezTo>
                  <a:cubicBezTo>
                    <a:pt x="52" y="4936"/>
                    <a:pt x="67" y="4951"/>
                    <a:pt x="67" y="4969"/>
                  </a:cubicBezTo>
                  <a:close/>
                  <a:moveTo>
                    <a:pt x="67" y="5103"/>
                  </a:moveTo>
                  <a:lnTo>
                    <a:pt x="67" y="5103"/>
                  </a:lnTo>
                  <a:cubicBezTo>
                    <a:pt x="67" y="5121"/>
                    <a:pt x="52" y="5136"/>
                    <a:pt x="33" y="5136"/>
                  </a:cubicBezTo>
                  <a:cubicBezTo>
                    <a:pt x="15" y="5136"/>
                    <a:pt x="0" y="5121"/>
                    <a:pt x="0" y="5103"/>
                  </a:cubicBezTo>
                  <a:lnTo>
                    <a:pt x="0" y="5103"/>
                  </a:lnTo>
                  <a:cubicBezTo>
                    <a:pt x="0" y="5084"/>
                    <a:pt x="15" y="5069"/>
                    <a:pt x="33" y="5069"/>
                  </a:cubicBezTo>
                  <a:cubicBezTo>
                    <a:pt x="52" y="5069"/>
                    <a:pt x="67" y="5084"/>
                    <a:pt x="67" y="5103"/>
                  </a:cubicBezTo>
                  <a:close/>
                  <a:moveTo>
                    <a:pt x="67" y="5236"/>
                  </a:moveTo>
                  <a:lnTo>
                    <a:pt x="67" y="5236"/>
                  </a:lnTo>
                  <a:cubicBezTo>
                    <a:pt x="67" y="5255"/>
                    <a:pt x="52" y="5269"/>
                    <a:pt x="33" y="5269"/>
                  </a:cubicBezTo>
                  <a:cubicBezTo>
                    <a:pt x="15" y="5269"/>
                    <a:pt x="0" y="5255"/>
                    <a:pt x="0" y="5236"/>
                  </a:cubicBezTo>
                  <a:lnTo>
                    <a:pt x="0" y="5236"/>
                  </a:lnTo>
                  <a:cubicBezTo>
                    <a:pt x="0" y="5218"/>
                    <a:pt x="15" y="5203"/>
                    <a:pt x="33" y="5203"/>
                  </a:cubicBezTo>
                  <a:cubicBezTo>
                    <a:pt x="52" y="5203"/>
                    <a:pt x="67" y="5218"/>
                    <a:pt x="67" y="5236"/>
                  </a:cubicBezTo>
                  <a:close/>
                  <a:moveTo>
                    <a:pt x="67" y="5369"/>
                  </a:moveTo>
                  <a:lnTo>
                    <a:pt x="67" y="5370"/>
                  </a:lnTo>
                  <a:cubicBezTo>
                    <a:pt x="67" y="5388"/>
                    <a:pt x="52" y="5403"/>
                    <a:pt x="33" y="5403"/>
                  </a:cubicBezTo>
                  <a:cubicBezTo>
                    <a:pt x="15" y="5403"/>
                    <a:pt x="0" y="5388"/>
                    <a:pt x="0" y="5370"/>
                  </a:cubicBezTo>
                  <a:lnTo>
                    <a:pt x="0" y="5369"/>
                  </a:lnTo>
                  <a:cubicBezTo>
                    <a:pt x="0" y="5351"/>
                    <a:pt x="15" y="5336"/>
                    <a:pt x="33" y="5336"/>
                  </a:cubicBezTo>
                  <a:cubicBezTo>
                    <a:pt x="52" y="5336"/>
                    <a:pt x="67" y="5351"/>
                    <a:pt x="67" y="5369"/>
                  </a:cubicBezTo>
                  <a:close/>
                  <a:moveTo>
                    <a:pt x="67" y="5503"/>
                  </a:moveTo>
                  <a:lnTo>
                    <a:pt x="67" y="5503"/>
                  </a:lnTo>
                  <a:cubicBezTo>
                    <a:pt x="67" y="5521"/>
                    <a:pt x="52" y="5536"/>
                    <a:pt x="33" y="5536"/>
                  </a:cubicBezTo>
                  <a:cubicBezTo>
                    <a:pt x="15" y="5536"/>
                    <a:pt x="0" y="5521"/>
                    <a:pt x="0" y="5503"/>
                  </a:cubicBezTo>
                  <a:lnTo>
                    <a:pt x="0" y="5503"/>
                  </a:lnTo>
                  <a:cubicBezTo>
                    <a:pt x="0" y="5484"/>
                    <a:pt x="15" y="5470"/>
                    <a:pt x="33" y="5470"/>
                  </a:cubicBezTo>
                  <a:cubicBezTo>
                    <a:pt x="52" y="5470"/>
                    <a:pt x="67" y="5484"/>
                    <a:pt x="67" y="5503"/>
                  </a:cubicBezTo>
                  <a:close/>
                  <a:moveTo>
                    <a:pt x="67" y="5636"/>
                  </a:moveTo>
                  <a:lnTo>
                    <a:pt x="67" y="5636"/>
                  </a:lnTo>
                  <a:cubicBezTo>
                    <a:pt x="67" y="5655"/>
                    <a:pt x="52" y="5670"/>
                    <a:pt x="33" y="5670"/>
                  </a:cubicBezTo>
                  <a:cubicBezTo>
                    <a:pt x="15" y="5670"/>
                    <a:pt x="0" y="5655"/>
                    <a:pt x="0" y="5636"/>
                  </a:cubicBezTo>
                  <a:lnTo>
                    <a:pt x="0" y="5636"/>
                  </a:lnTo>
                  <a:cubicBezTo>
                    <a:pt x="0" y="5618"/>
                    <a:pt x="15" y="5603"/>
                    <a:pt x="33" y="5603"/>
                  </a:cubicBezTo>
                  <a:cubicBezTo>
                    <a:pt x="52" y="5603"/>
                    <a:pt x="67" y="5618"/>
                    <a:pt x="67" y="5636"/>
                  </a:cubicBezTo>
                  <a:close/>
                  <a:moveTo>
                    <a:pt x="67" y="5770"/>
                  </a:moveTo>
                  <a:lnTo>
                    <a:pt x="67" y="5770"/>
                  </a:lnTo>
                  <a:cubicBezTo>
                    <a:pt x="67" y="5788"/>
                    <a:pt x="52" y="5803"/>
                    <a:pt x="33" y="5803"/>
                  </a:cubicBezTo>
                  <a:cubicBezTo>
                    <a:pt x="15" y="5803"/>
                    <a:pt x="0" y="5788"/>
                    <a:pt x="0" y="5770"/>
                  </a:cubicBezTo>
                  <a:lnTo>
                    <a:pt x="0" y="5770"/>
                  </a:lnTo>
                  <a:cubicBezTo>
                    <a:pt x="0" y="5751"/>
                    <a:pt x="15" y="5736"/>
                    <a:pt x="33" y="5736"/>
                  </a:cubicBezTo>
                  <a:cubicBezTo>
                    <a:pt x="52" y="5736"/>
                    <a:pt x="67" y="5751"/>
                    <a:pt x="67" y="5770"/>
                  </a:cubicBezTo>
                  <a:close/>
                  <a:moveTo>
                    <a:pt x="67" y="5903"/>
                  </a:moveTo>
                  <a:lnTo>
                    <a:pt x="67" y="5903"/>
                  </a:lnTo>
                  <a:cubicBezTo>
                    <a:pt x="67" y="5922"/>
                    <a:pt x="52" y="5936"/>
                    <a:pt x="33" y="5936"/>
                  </a:cubicBezTo>
                  <a:cubicBezTo>
                    <a:pt x="15" y="5936"/>
                    <a:pt x="0" y="5922"/>
                    <a:pt x="0" y="5903"/>
                  </a:cubicBezTo>
                  <a:lnTo>
                    <a:pt x="0" y="5903"/>
                  </a:lnTo>
                  <a:cubicBezTo>
                    <a:pt x="0" y="5885"/>
                    <a:pt x="15" y="5870"/>
                    <a:pt x="33" y="5870"/>
                  </a:cubicBezTo>
                  <a:cubicBezTo>
                    <a:pt x="52" y="5870"/>
                    <a:pt x="67" y="5885"/>
                    <a:pt x="67" y="5903"/>
                  </a:cubicBezTo>
                  <a:close/>
                  <a:moveTo>
                    <a:pt x="67" y="6036"/>
                  </a:moveTo>
                  <a:lnTo>
                    <a:pt x="67" y="6037"/>
                  </a:lnTo>
                  <a:cubicBezTo>
                    <a:pt x="67" y="6055"/>
                    <a:pt x="52" y="6070"/>
                    <a:pt x="33" y="6070"/>
                  </a:cubicBezTo>
                  <a:cubicBezTo>
                    <a:pt x="15" y="6070"/>
                    <a:pt x="0" y="6055"/>
                    <a:pt x="0" y="6037"/>
                  </a:cubicBezTo>
                  <a:lnTo>
                    <a:pt x="0" y="6036"/>
                  </a:lnTo>
                  <a:cubicBezTo>
                    <a:pt x="0" y="6018"/>
                    <a:pt x="15" y="6003"/>
                    <a:pt x="33" y="6003"/>
                  </a:cubicBezTo>
                  <a:cubicBezTo>
                    <a:pt x="52" y="6003"/>
                    <a:pt x="67" y="6018"/>
                    <a:pt x="67" y="6036"/>
                  </a:cubicBezTo>
                  <a:close/>
                  <a:moveTo>
                    <a:pt x="67" y="6170"/>
                  </a:moveTo>
                  <a:lnTo>
                    <a:pt x="67" y="6170"/>
                  </a:lnTo>
                  <a:cubicBezTo>
                    <a:pt x="67" y="6188"/>
                    <a:pt x="52" y="6203"/>
                    <a:pt x="33" y="6203"/>
                  </a:cubicBezTo>
                  <a:cubicBezTo>
                    <a:pt x="15" y="6203"/>
                    <a:pt x="0" y="6188"/>
                    <a:pt x="0" y="6170"/>
                  </a:cubicBezTo>
                  <a:lnTo>
                    <a:pt x="0" y="6170"/>
                  </a:lnTo>
                  <a:cubicBezTo>
                    <a:pt x="0" y="6151"/>
                    <a:pt x="15" y="6137"/>
                    <a:pt x="33" y="6137"/>
                  </a:cubicBezTo>
                  <a:cubicBezTo>
                    <a:pt x="52" y="6137"/>
                    <a:pt x="67" y="6151"/>
                    <a:pt x="67" y="6170"/>
                  </a:cubicBezTo>
                  <a:close/>
                  <a:moveTo>
                    <a:pt x="67" y="6303"/>
                  </a:moveTo>
                  <a:lnTo>
                    <a:pt x="67" y="6303"/>
                  </a:lnTo>
                  <a:cubicBezTo>
                    <a:pt x="67" y="6322"/>
                    <a:pt x="52" y="6337"/>
                    <a:pt x="33" y="6337"/>
                  </a:cubicBezTo>
                  <a:cubicBezTo>
                    <a:pt x="15" y="6337"/>
                    <a:pt x="0" y="6322"/>
                    <a:pt x="0" y="6303"/>
                  </a:cubicBezTo>
                  <a:lnTo>
                    <a:pt x="0" y="6303"/>
                  </a:lnTo>
                  <a:cubicBezTo>
                    <a:pt x="0" y="6285"/>
                    <a:pt x="15" y="6270"/>
                    <a:pt x="33" y="6270"/>
                  </a:cubicBezTo>
                  <a:cubicBezTo>
                    <a:pt x="52" y="6270"/>
                    <a:pt x="67" y="6285"/>
                    <a:pt x="67" y="6303"/>
                  </a:cubicBezTo>
                  <a:close/>
                  <a:moveTo>
                    <a:pt x="67" y="6437"/>
                  </a:moveTo>
                  <a:lnTo>
                    <a:pt x="67" y="6437"/>
                  </a:lnTo>
                  <a:cubicBezTo>
                    <a:pt x="67" y="6455"/>
                    <a:pt x="52" y="6470"/>
                    <a:pt x="33" y="6470"/>
                  </a:cubicBezTo>
                  <a:cubicBezTo>
                    <a:pt x="15" y="6470"/>
                    <a:pt x="0" y="6455"/>
                    <a:pt x="0" y="6437"/>
                  </a:cubicBezTo>
                  <a:lnTo>
                    <a:pt x="0" y="6437"/>
                  </a:lnTo>
                  <a:cubicBezTo>
                    <a:pt x="0" y="6418"/>
                    <a:pt x="15" y="6403"/>
                    <a:pt x="33" y="6403"/>
                  </a:cubicBezTo>
                  <a:cubicBezTo>
                    <a:pt x="52" y="6403"/>
                    <a:pt x="67" y="6418"/>
                    <a:pt x="67" y="6437"/>
                  </a:cubicBezTo>
                  <a:close/>
                  <a:moveTo>
                    <a:pt x="67" y="6570"/>
                  </a:moveTo>
                  <a:lnTo>
                    <a:pt x="67" y="6570"/>
                  </a:lnTo>
                  <a:cubicBezTo>
                    <a:pt x="67" y="6589"/>
                    <a:pt x="52" y="6603"/>
                    <a:pt x="33" y="6603"/>
                  </a:cubicBezTo>
                  <a:cubicBezTo>
                    <a:pt x="15" y="6603"/>
                    <a:pt x="0" y="6589"/>
                    <a:pt x="0" y="6570"/>
                  </a:cubicBezTo>
                  <a:lnTo>
                    <a:pt x="0" y="6570"/>
                  </a:lnTo>
                  <a:cubicBezTo>
                    <a:pt x="0" y="6552"/>
                    <a:pt x="15" y="6537"/>
                    <a:pt x="33" y="6537"/>
                  </a:cubicBezTo>
                  <a:cubicBezTo>
                    <a:pt x="52" y="6537"/>
                    <a:pt x="67" y="6552"/>
                    <a:pt x="67" y="6570"/>
                  </a:cubicBezTo>
                  <a:close/>
                  <a:moveTo>
                    <a:pt x="67" y="6703"/>
                  </a:moveTo>
                  <a:lnTo>
                    <a:pt x="67" y="6704"/>
                  </a:lnTo>
                  <a:cubicBezTo>
                    <a:pt x="67" y="6722"/>
                    <a:pt x="52" y="6737"/>
                    <a:pt x="33" y="6737"/>
                  </a:cubicBezTo>
                  <a:cubicBezTo>
                    <a:pt x="15" y="6737"/>
                    <a:pt x="0" y="6722"/>
                    <a:pt x="0" y="6704"/>
                  </a:cubicBezTo>
                  <a:lnTo>
                    <a:pt x="0" y="6703"/>
                  </a:lnTo>
                  <a:cubicBezTo>
                    <a:pt x="0" y="6685"/>
                    <a:pt x="15" y="6670"/>
                    <a:pt x="33" y="6670"/>
                  </a:cubicBezTo>
                  <a:cubicBezTo>
                    <a:pt x="52" y="6670"/>
                    <a:pt x="67" y="6685"/>
                    <a:pt x="67" y="6703"/>
                  </a:cubicBezTo>
                  <a:close/>
                  <a:moveTo>
                    <a:pt x="67" y="6837"/>
                  </a:moveTo>
                  <a:lnTo>
                    <a:pt x="67" y="6837"/>
                  </a:lnTo>
                  <a:cubicBezTo>
                    <a:pt x="67" y="6855"/>
                    <a:pt x="52" y="6870"/>
                    <a:pt x="33" y="6870"/>
                  </a:cubicBezTo>
                  <a:cubicBezTo>
                    <a:pt x="15" y="6870"/>
                    <a:pt x="0" y="6855"/>
                    <a:pt x="0" y="6837"/>
                  </a:cubicBezTo>
                  <a:lnTo>
                    <a:pt x="0" y="6837"/>
                  </a:lnTo>
                  <a:cubicBezTo>
                    <a:pt x="0" y="6818"/>
                    <a:pt x="15" y="6804"/>
                    <a:pt x="33" y="6804"/>
                  </a:cubicBezTo>
                  <a:cubicBezTo>
                    <a:pt x="52" y="6804"/>
                    <a:pt x="67" y="6818"/>
                    <a:pt x="67" y="6837"/>
                  </a:cubicBezTo>
                  <a:close/>
                  <a:moveTo>
                    <a:pt x="67" y="6970"/>
                  </a:moveTo>
                  <a:lnTo>
                    <a:pt x="67" y="6970"/>
                  </a:lnTo>
                  <a:cubicBezTo>
                    <a:pt x="67" y="6989"/>
                    <a:pt x="52" y="7004"/>
                    <a:pt x="33" y="7004"/>
                  </a:cubicBezTo>
                  <a:cubicBezTo>
                    <a:pt x="15" y="7004"/>
                    <a:pt x="0" y="6989"/>
                    <a:pt x="0" y="6970"/>
                  </a:cubicBezTo>
                  <a:lnTo>
                    <a:pt x="0" y="6970"/>
                  </a:lnTo>
                  <a:cubicBezTo>
                    <a:pt x="0" y="6952"/>
                    <a:pt x="15" y="6937"/>
                    <a:pt x="33" y="6937"/>
                  </a:cubicBezTo>
                  <a:cubicBezTo>
                    <a:pt x="52" y="6937"/>
                    <a:pt x="67" y="6952"/>
                    <a:pt x="67" y="6970"/>
                  </a:cubicBezTo>
                  <a:close/>
                  <a:moveTo>
                    <a:pt x="67" y="7104"/>
                  </a:moveTo>
                  <a:lnTo>
                    <a:pt x="67" y="7104"/>
                  </a:lnTo>
                  <a:cubicBezTo>
                    <a:pt x="67" y="7122"/>
                    <a:pt x="52" y="7137"/>
                    <a:pt x="33" y="7137"/>
                  </a:cubicBezTo>
                  <a:cubicBezTo>
                    <a:pt x="15" y="7137"/>
                    <a:pt x="0" y="7122"/>
                    <a:pt x="0" y="7104"/>
                  </a:cubicBezTo>
                  <a:lnTo>
                    <a:pt x="0" y="7104"/>
                  </a:lnTo>
                  <a:cubicBezTo>
                    <a:pt x="0" y="7085"/>
                    <a:pt x="15" y="7070"/>
                    <a:pt x="33" y="7070"/>
                  </a:cubicBezTo>
                  <a:cubicBezTo>
                    <a:pt x="52" y="7070"/>
                    <a:pt x="67" y="7085"/>
                    <a:pt x="67" y="7104"/>
                  </a:cubicBezTo>
                  <a:close/>
                  <a:moveTo>
                    <a:pt x="67" y="7237"/>
                  </a:moveTo>
                  <a:lnTo>
                    <a:pt x="67" y="7237"/>
                  </a:lnTo>
                  <a:cubicBezTo>
                    <a:pt x="67" y="7256"/>
                    <a:pt x="52" y="7270"/>
                    <a:pt x="33" y="7270"/>
                  </a:cubicBezTo>
                  <a:cubicBezTo>
                    <a:pt x="15" y="7270"/>
                    <a:pt x="0" y="7256"/>
                    <a:pt x="0" y="7237"/>
                  </a:cubicBezTo>
                  <a:lnTo>
                    <a:pt x="0" y="7237"/>
                  </a:lnTo>
                  <a:cubicBezTo>
                    <a:pt x="0" y="7219"/>
                    <a:pt x="15" y="7204"/>
                    <a:pt x="33" y="7204"/>
                  </a:cubicBezTo>
                  <a:cubicBezTo>
                    <a:pt x="52" y="7204"/>
                    <a:pt x="67" y="7219"/>
                    <a:pt x="67" y="7237"/>
                  </a:cubicBezTo>
                  <a:close/>
                  <a:moveTo>
                    <a:pt x="67" y="7370"/>
                  </a:moveTo>
                  <a:lnTo>
                    <a:pt x="67" y="7371"/>
                  </a:lnTo>
                  <a:cubicBezTo>
                    <a:pt x="67" y="7389"/>
                    <a:pt x="52" y="7404"/>
                    <a:pt x="33" y="7404"/>
                  </a:cubicBezTo>
                  <a:cubicBezTo>
                    <a:pt x="15" y="7404"/>
                    <a:pt x="0" y="7389"/>
                    <a:pt x="0" y="7371"/>
                  </a:cubicBezTo>
                  <a:lnTo>
                    <a:pt x="0" y="7370"/>
                  </a:lnTo>
                  <a:cubicBezTo>
                    <a:pt x="0" y="7352"/>
                    <a:pt x="15" y="7337"/>
                    <a:pt x="33" y="7337"/>
                  </a:cubicBezTo>
                  <a:cubicBezTo>
                    <a:pt x="52" y="7337"/>
                    <a:pt x="67" y="7352"/>
                    <a:pt x="67" y="7370"/>
                  </a:cubicBezTo>
                  <a:close/>
                  <a:moveTo>
                    <a:pt x="67" y="7504"/>
                  </a:moveTo>
                  <a:lnTo>
                    <a:pt x="67" y="7504"/>
                  </a:lnTo>
                  <a:cubicBezTo>
                    <a:pt x="67" y="7522"/>
                    <a:pt x="52" y="7537"/>
                    <a:pt x="33" y="7537"/>
                  </a:cubicBezTo>
                  <a:cubicBezTo>
                    <a:pt x="15" y="7537"/>
                    <a:pt x="0" y="7522"/>
                    <a:pt x="0" y="7504"/>
                  </a:cubicBezTo>
                  <a:lnTo>
                    <a:pt x="0" y="7504"/>
                  </a:lnTo>
                  <a:cubicBezTo>
                    <a:pt x="0" y="7485"/>
                    <a:pt x="15" y="7471"/>
                    <a:pt x="33" y="7471"/>
                  </a:cubicBezTo>
                  <a:cubicBezTo>
                    <a:pt x="52" y="7471"/>
                    <a:pt x="67" y="7485"/>
                    <a:pt x="67" y="7504"/>
                  </a:cubicBezTo>
                  <a:close/>
                  <a:moveTo>
                    <a:pt x="67" y="7637"/>
                  </a:moveTo>
                  <a:lnTo>
                    <a:pt x="67" y="7637"/>
                  </a:lnTo>
                  <a:cubicBezTo>
                    <a:pt x="67" y="7656"/>
                    <a:pt x="52" y="7671"/>
                    <a:pt x="33" y="7671"/>
                  </a:cubicBezTo>
                  <a:cubicBezTo>
                    <a:pt x="15" y="7671"/>
                    <a:pt x="0" y="7656"/>
                    <a:pt x="0" y="7637"/>
                  </a:cubicBezTo>
                  <a:lnTo>
                    <a:pt x="0" y="7637"/>
                  </a:lnTo>
                  <a:cubicBezTo>
                    <a:pt x="0" y="7619"/>
                    <a:pt x="15" y="7604"/>
                    <a:pt x="33" y="7604"/>
                  </a:cubicBezTo>
                  <a:cubicBezTo>
                    <a:pt x="52" y="7604"/>
                    <a:pt x="67" y="7619"/>
                    <a:pt x="67" y="7637"/>
                  </a:cubicBezTo>
                  <a:close/>
                  <a:moveTo>
                    <a:pt x="67" y="7771"/>
                  </a:moveTo>
                  <a:lnTo>
                    <a:pt x="67" y="7771"/>
                  </a:lnTo>
                  <a:cubicBezTo>
                    <a:pt x="67" y="7789"/>
                    <a:pt x="52" y="7804"/>
                    <a:pt x="33" y="7804"/>
                  </a:cubicBezTo>
                  <a:cubicBezTo>
                    <a:pt x="15" y="7804"/>
                    <a:pt x="0" y="7789"/>
                    <a:pt x="0" y="7771"/>
                  </a:cubicBezTo>
                  <a:lnTo>
                    <a:pt x="0" y="7771"/>
                  </a:lnTo>
                  <a:cubicBezTo>
                    <a:pt x="0" y="7752"/>
                    <a:pt x="15" y="7737"/>
                    <a:pt x="33" y="7737"/>
                  </a:cubicBezTo>
                  <a:cubicBezTo>
                    <a:pt x="52" y="7737"/>
                    <a:pt x="67" y="7752"/>
                    <a:pt x="67" y="7771"/>
                  </a:cubicBezTo>
                  <a:close/>
                  <a:moveTo>
                    <a:pt x="67" y="7904"/>
                  </a:moveTo>
                  <a:lnTo>
                    <a:pt x="67" y="7904"/>
                  </a:lnTo>
                  <a:cubicBezTo>
                    <a:pt x="67" y="7923"/>
                    <a:pt x="52" y="7937"/>
                    <a:pt x="33" y="7937"/>
                  </a:cubicBezTo>
                  <a:cubicBezTo>
                    <a:pt x="15" y="7937"/>
                    <a:pt x="0" y="7923"/>
                    <a:pt x="0" y="7904"/>
                  </a:cubicBezTo>
                  <a:lnTo>
                    <a:pt x="0" y="7904"/>
                  </a:lnTo>
                  <a:cubicBezTo>
                    <a:pt x="0" y="7886"/>
                    <a:pt x="15" y="7871"/>
                    <a:pt x="33" y="7871"/>
                  </a:cubicBezTo>
                  <a:cubicBezTo>
                    <a:pt x="52" y="7871"/>
                    <a:pt x="67" y="7886"/>
                    <a:pt x="67" y="7904"/>
                  </a:cubicBezTo>
                  <a:close/>
                  <a:moveTo>
                    <a:pt x="67" y="8037"/>
                  </a:moveTo>
                  <a:lnTo>
                    <a:pt x="67" y="8038"/>
                  </a:lnTo>
                  <a:cubicBezTo>
                    <a:pt x="67" y="8056"/>
                    <a:pt x="52" y="8071"/>
                    <a:pt x="33" y="8071"/>
                  </a:cubicBezTo>
                  <a:cubicBezTo>
                    <a:pt x="15" y="8071"/>
                    <a:pt x="0" y="8056"/>
                    <a:pt x="0" y="8038"/>
                  </a:cubicBezTo>
                  <a:lnTo>
                    <a:pt x="0" y="8037"/>
                  </a:lnTo>
                  <a:cubicBezTo>
                    <a:pt x="0" y="8019"/>
                    <a:pt x="15" y="8004"/>
                    <a:pt x="33" y="8004"/>
                  </a:cubicBezTo>
                  <a:cubicBezTo>
                    <a:pt x="52" y="8004"/>
                    <a:pt x="67" y="8019"/>
                    <a:pt x="67" y="8037"/>
                  </a:cubicBezTo>
                  <a:close/>
                  <a:moveTo>
                    <a:pt x="67" y="8171"/>
                  </a:moveTo>
                  <a:lnTo>
                    <a:pt x="67" y="8171"/>
                  </a:lnTo>
                  <a:cubicBezTo>
                    <a:pt x="67" y="8189"/>
                    <a:pt x="52" y="8204"/>
                    <a:pt x="33" y="8204"/>
                  </a:cubicBezTo>
                  <a:cubicBezTo>
                    <a:pt x="15" y="8204"/>
                    <a:pt x="0" y="8189"/>
                    <a:pt x="0" y="8171"/>
                  </a:cubicBezTo>
                  <a:lnTo>
                    <a:pt x="0" y="8171"/>
                  </a:lnTo>
                  <a:cubicBezTo>
                    <a:pt x="0" y="8152"/>
                    <a:pt x="15" y="8138"/>
                    <a:pt x="33" y="8138"/>
                  </a:cubicBezTo>
                  <a:cubicBezTo>
                    <a:pt x="52" y="8138"/>
                    <a:pt x="67" y="8152"/>
                    <a:pt x="67" y="8171"/>
                  </a:cubicBezTo>
                  <a:close/>
                  <a:moveTo>
                    <a:pt x="67" y="8304"/>
                  </a:moveTo>
                  <a:lnTo>
                    <a:pt x="67" y="8304"/>
                  </a:lnTo>
                  <a:cubicBezTo>
                    <a:pt x="67" y="8323"/>
                    <a:pt x="52" y="8338"/>
                    <a:pt x="33" y="8338"/>
                  </a:cubicBezTo>
                  <a:cubicBezTo>
                    <a:pt x="15" y="8338"/>
                    <a:pt x="0" y="8323"/>
                    <a:pt x="0" y="8304"/>
                  </a:cubicBezTo>
                  <a:lnTo>
                    <a:pt x="0" y="8304"/>
                  </a:lnTo>
                  <a:cubicBezTo>
                    <a:pt x="0" y="8286"/>
                    <a:pt x="15" y="8271"/>
                    <a:pt x="33" y="8271"/>
                  </a:cubicBezTo>
                  <a:cubicBezTo>
                    <a:pt x="52" y="8271"/>
                    <a:pt x="67" y="8286"/>
                    <a:pt x="67" y="8304"/>
                  </a:cubicBezTo>
                  <a:close/>
                  <a:moveTo>
                    <a:pt x="67" y="8438"/>
                  </a:moveTo>
                  <a:lnTo>
                    <a:pt x="67" y="8438"/>
                  </a:lnTo>
                  <a:cubicBezTo>
                    <a:pt x="67" y="8456"/>
                    <a:pt x="52" y="8471"/>
                    <a:pt x="33" y="8471"/>
                  </a:cubicBezTo>
                  <a:cubicBezTo>
                    <a:pt x="15" y="8471"/>
                    <a:pt x="0" y="8456"/>
                    <a:pt x="0" y="8438"/>
                  </a:cubicBezTo>
                  <a:lnTo>
                    <a:pt x="0" y="8438"/>
                  </a:lnTo>
                  <a:cubicBezTo>
                    <a:pt x="0" y="8419"/>
                    <a:pt x="15" y="8404"/>
                    <a:pt x="33" y="8404"/>
                  </a:cubicBezTo>
                  <a:cubicBezTo>
                    <a:pt x="52" y="8404"/>
                    <a:pt x="67" y="8419"/>
                    <a:pt x="67" y="8438"/>
                  </a:cubicBezTo>
                  <a:close/>
                  <a:moveTo>
                    <a:pt x="67" y="8571"/>
                  </a:moveTo>
                  <a:lnTo>
                    <a:pt x="67" y="8571"/>
                  </a:lnTo>
                  <a:cubicBezTo>
                    <a:pt x="67" y="8590"/>
                    <a:pt x="52" y="8604"/>
                    <a:pt x="33" y="8604"/>
                  </a:cubicBezTo>
                  <a:cubicBezTo>
                    <a:pt x="15" y="8604"/>
                    <a:pt x="0" y="8590"/>
                    <a:pt x="0" y="8571"/>
                  </a:cubicBezTo>
                  <a:lnTo>
                    <a:pt x="0" y="8571"/>
                  </a:lnTo>
                  <a:cubicBezTo>
                    <a:pt x="0" y="8553"/>
                    <a:pt x="15" y="8538"/>
                    <a:pt x="33" y="8538"/>
                  </a:cubicBezTo>
                  <a:cubicBezTo>
                    <a:pt x="52" y="8538"/>
                    <a:pt x="67" y="8553"/>
                    <a:pt x="67" y="8571"/>
                  </a:cubicBezTo>
                  <a:close/>
                  <a:moveTo>
                    <a:pt x="67" y="8704"/>
                  </a:moveTo>
                  <a:lnTo>
                    <a:pt x="67" y="8705"/>
                  </a:lnTo>
                  <a:cubicBezTo>
                    <a:pt x="67" y="8723"/>
                    <a:pt x="52" y="8738"/>
                    <a:pt x="33" y="8738"/>
                  </a:cubicBezTo>
                  <a:cubicBezTo>
                    <a:pt x="15" y="8738"/>
                    <a:pt x="0" y="8723"/>
                    <a:pt x="0" y="8705"/>
                  </a:cubicBezTo>
                  <a:lnTo>
                    <a:pt x="0" y="8704"/>
                  </a:lnTo>
                  <a:cubicBezTo>
                    <a:pt x="0" y="8686"/>
                    <a:pt x="15" y="8671"/>
                    <a:pt x="33" y="8671"/>
                  </a:cubicBezTo>
                  <a:cubicBezTo>
                    <a:pt x="52" y="8671"/>
                    <a:pt x="67" y="8686"/>
                    <a:pt x="67" y="8704"/>
                  </a:cubicBezTo>
                  <a:close/>
                  <a:moveTo>
                    <a:pt x="67" y="8838"/>
                  </a:moveTo>
                  <a:lnTo>
                    <a:pt x="67" y="8838"/>
                  </a:lnTo>
                  <a:cubicBezTo>
                    <a:pt x="67" y="8856"/>
                    <a:pt x="52" y="8871"/>
                    <a:pt x="33" y="8871"/>
                  </a:cubicBezTo>
                  <a:cubicBezTo>
                    <a:pt x="15" y="8871"/>
                    <a:pt x="0" y="8856"/>
                    <a:pt x="0" y="8838"/>
                  </a:cubicBezTo>
                  <a:lnTo>
                    <a:pt x="0" y="8838"/>
                  </a:lnTo>
                  <a:cubicBezTo>
                    <a:pt x="0" y="8819"/>
                    <a:pt x="15" y="8805"/>
                    <a:pt x="33" y="8805"/>
                  </a:cubicBezTo>
                  <a:cubicBezTo>
                    <a:pt x="52" y="8805"/>
                    <a:pt x="67" y="8819"/>
                    <a:pt x="67" y="8838"/>
                  </a:cubicBezTo>
                  <a:close/>
                  <a:moveTo>
                    <a:pt x="67" y="8971"/>
                  </a:moveTo>
                  <a:lnTo>
                    <a:pt x="67" y="8971"/>
                  </a:lnTo>
                  <a:cubicBezTo>
                    <a:pt x="67" y="8990"/>
                    <a:pt x="52" y="9005"/>
                    <a:pt x="33" y="9005"/>
                  </a:cubicBezTo>
                  <a:cubicBezTo>
                    <a:pt x="15" y="9005"/>
                    <a:pt x="0" y="8990"/>
                    <a:pt x="0" y="8971"/>
                  </a:cubicBezTo>
                  <a:lnTo>
                    <a:pt x="0" y="8971"/>
                  </a:lnTo>
                  <a:cubicBezTo>
                    <a:pt x="0" y="8953"/>
                    <a:pt x="15" y="8938"/>
                    <a:pt x="33" y="8938"/>
                  </a:cubicBezTo>
                  <a:cubicBezTo>
                    <a:pt x="52" y="8938"/>
                    <a:pt x="67" y="8953"/>
                    <a:pt x="67" y="8971"/>
                  </a:cubicBezTo>
                  <a:close/>
                  <a:moveTo>
                    <a:pt x="67" y="9105"/>
                  </a:moveTo>
                  <a:lnTo>
                    <a:pt x="67" y="9105"/>
                  </a:lnTo>
                  <a:cubicBezTo>
                    <a:pt x="67" y="9123"/>
                    <a:pt x="52" y="9138"/>
                    <a:pt x="33" y="9138"/>
                  </a:cubicBezTo>
                  <a:cubicBezTo>
                    <a:pt x="15" y="9138"/>
                    <a:pt x="0" y="9123"/>
                    <a:pt x="0" y="9105"/>
                  </a:cubicBezTo>
                  <a:lnTo>
                    <a:pt x="0" y="9105"/>
                  </a:lnTo>
                  <a:cubicBezTo>
                    <a:pt x="0" y="9086"/>
                    <a:pt x="15" y="9071"/>
                    <a:pt x="33" y="9071"/>
                  </a:cubicBezTo>
                  <a:cubicBezTo>
                    <a:pt x="52" y="9071"/>
                    <a:pt x="67" y="9086"/>
                    <a:pt x="67" y="9105"/>
                  </a:cubicBezTo>
                  <a:close/>
                  <a:moveTo>
                    <a:pt x="67" y="9238"/>
                  </a:moveTo>
                  <a:lnTo>
                    <a:pt x="67" y="9238"/>
                  </a:lnTo>
                  <a:cubicBezTo>
                    <a:pt x="67" y="9257"/>
                    <a:pt x="52" y="9271"/>
                    <a:pt x="33" y="9271"/>
                  </a:cubicBezTo>
                  <a:cubicBezTo>
                    <a:pt x="15" y="9271"/>
                    <a:pt x="0" y="9257"/>
                    <a:pt x="0" y="9238"/>
                  </a:cubicBezTo>
                  <a:lnTo>
                    <a:pt x="0" y="9238"/>
                  </a:lnTo>
                  <a:cubicBezTo>
                    <a:pt x="0" y="9220"/>
                    <a:pt x="15" y="9205"/>
                    <a:pt x="33" y="9205"/>
                  </a:cubicBezTo>
                  <a:cubicBezTo>
                    <a:pt x="52" y="9205"/>
                    <a:pt x="67" y="9220"/>
                    <a:pt x="67" y="9238"/>
                  </a:cubicBezTo>
                  <a:close/>
                  <a:moveTo>
                    <a:pt x="67" y="9371"/>
                  </a:moveTo>
                  <a:lnTo>
                    <a:pt x="67" y="9372"/>
                  </a:lnTo>
                  <a:cubicBezTo>
                    <a:pt x="67" y="9390"/>
                    <a:pt x="52" y="9405"/>
                    <a:pt x="33" y="9405"/>
                  </a:cubicBezTo>
                  <a:cubicBezTo>
                    <a:pt x="15" y="9405"/>
                    <a:pt x="0" y="9390"/>
                    <a:pt x="0" y="9372"/>
                  </a:cubicBezTo>
                  <a:lnTo>
                    <a:pt x="0" y="9371"/>
                  </a:lnTo>
                  <a:cubicBezTo>
                    <a:pt x="0" y="9353"/>
                    <a:pt x="15" y="9338"/>
                    <a:pt x="33" y="9338"/>
                  </a:cubicBezTo>
                  <a:cubicBezTo>
                    <a:pt x="52" y="9338"/>
                    <a:pt x="67" y="9353"/>
                    <a:pt x="67" y="9371"/>
                  </a:cubicBezTo>
                  <a:close/>
                  <a:moveTo>
                    <a:pt x="67" y="9505"/>
                  </a:moveTo>
                  <a:lnTo>
                    <a:pt x="67" y="9505"/>
                  </a:lnTo>
                  <a:cubicBezTo>
                    <a:pt x="67" y="9523"/>
                    <a:pt x="52" y="9538"/>
                    <a:pt x="33" y="9538"/>
                  </a:cubicBezTo>
                  <a:cubicBezTo>
                    <a:pt x="15" y="9538"/>
                    <a:pt x="0" y="9523"/>
                    <a:pt x="0" y="9505"/>
                  </a:cubicBezTo>
                  <a:lnTo>
                    <a:pt x="0" y="9505"/>
                  </a:lnTo>
                  <a:cubicBezTo>
                    <a:pt x="0" y="9486"/>
                    <a:pt x="15" y="9472"/>
                    <a:pt x="33" y="9472"/>
                  </a:cubicBezTo>
                  <a:cubicBezTo>
                    <a:pt x="52" y="9472"/>
                    <a:pt x="67" y="9486"/>
                    <a:pt x="67" y="9505"/>
                  </a:cubicBezTo>
                  <a:close/>
                  <a:moveTo>
                    <a:pt x="67" y="9638"/>
                  </a:moveTo>
                  <a:lnTo>
                    <a:pt x="67" y="9638"/>
                  </a:lnTo>
                  <a:cubicBezTo>
                    <a:pt x="67" y="9657"/>
                    <a:pt x="52" y="9672"/>
                    <a:pt x="33" y="9672"/>
                  </a:cubicBezTo>
                  <a:cubicBezTo>
                    <a:pt x="15" y="9672"/>
                    <a:pt x="0" y="9657"/>
                    <a:pt x="0" y="9638"/>
                  </a:cubicBezTo>
                  <a:lnTo>
                    <a:pt x="0" y="9638"/>
                  </a:lnTo>
                  <a:cubicBezTo>
                    <a:pt x="0" y="9620"/>
                    <a:pt x="15" y="9605"/>
                    <a:pt x="33" y="9605"/>
                  </a:cubicBezTo>
                  <a:cubicBezTo>
                    <a:pt x="52" y="9605"/>
                    <a:pt x="67" y="9620"/>
                    <a:pt x="67" y="9638"/>
                  </a:cubicBezTo>
                  <a:close/>
                  <a:moveTo>
                    <a:pt x="67" y="9772"/>
                  </a:moveTo>
                  <a:lnTo>
                    <a:pt x="67" y="9772"/>
                  </a:lnTo>
                  <a:cubicBezTo>
                    <a:pt x="67" y="9790"/>
                    <a:pt x="52" y="9805"/>
                    <a:pt x="33" y="9805"/>
                  </a:cubicBezTo>
                  <a:cubicBezTo>
                    <a:pt x="15" y="9805"/>
                    <a:pt x="0" y="9790"/>
                    <a:pt x="0" y="9772"/>
                  </a:cubicBezTo>
                  <a:lnTo>
                    <a:pt x="0" y="9772"/>
                  </a:lnTo>
                  <a:cubicBezTo>
                    <a:pt x="0" y="9753"/>
                    <a:pt x="15" y="9738"/>
                    <a:pt x="33" y="9738"/>
                  </a:cubicBezTo>
                  <a:cubicBezTo>
                    <a:pt x="52" y="9738"/>
                    <a:pt x="67" y="9753"/>
                    <a:pt x="67" y="9772"/>
                  </a:cubicBezTo>
                  <a:close/>
                  <a:moveTo>
                    <a:pt x="67" y="9905"/>
                  </a:moveTo>
                  <a:lnTo>
                    <a:pt x="67" y="9905"/>
                  </a:lnTo>
                  <a:cubicBezTo>
                    <a:pt x="67" y="9924"/>
                    <a:pt x="52" y="9938"/>
                    <a:pt x="33" y="9938"/>
                  </a:cubicBezTo>
                  <a:cubicBezTo>
                    <a:pt x="15" y="9938"/>
                    <a:pt x="0" y="9924"/>
                    <a:pt x="0" y="9905"/>
                  </a:cubicBezTo>
                  <a:lnTo>
                    <a:pt x="0" y="9905"/>
                  </a:lnTo>
                  <a:cubicBezTo>
                    <a:pt x="0" y="9887"/>
                    <a:pt x="15" y="9872"/>
                    <a:pt x="33" y="9872"/>
                  </a:cubicBezTo>
                  <a:cubicBezTo>
                    <a:pt x="52" y="9872"/>
                    <a:pt x="67" y="9887"/>
                    <a:pt x="67" y="9905"/>
                  </a:cubicBezTo>
                  <a:close/>
                  <a:moveTo>
                    <a:pt x="67" y="10038"/>
                  </a:moveTo>
                  <a:lnTo>
                    <a:pt x="67" y="10039"/>
                  </a:lnTo>
                  <a:cubicBezTo>
                    <a:pt x="67" y="10057"/>
                    <a:pt x="52" y="10072"/>
                    <a:pt x="33" y="10072"/>
                  </a:cubicBezTo>
                  <a:cubicBezTo>
                    <a:pt x="15" y="10072"/>
                    <a:pt x="0" y="10057"/>
                    <a:pt x="0" y="10039"/>
                  </a:cubicBezTo>
                  <a:lnTo>
                    <a:pt x="0" y="10038"/>
                  </a:lnTo>
                  <a:cubicBezTo>
                    <a:pt x="0" y="10020"/>
                    <a:pt x="15" y="10005"/>
                    <a:pt x="33" y="10005"/>
                  </a:cubicBezTo>
                  <a:cubicBezTo>
                    <a:pt x="52" y="10005"/>
                    <a:pt x="67" y="10020"/>
                    <a:pt x="67" y="10038"/>
                  </a:cubicBezTo>
                  <a:close/>
                  <a:moveTo>
                    <a:pt x="67" y="10172"/>
                  </a:moveTo>
                  <a:lnTo>
                    <a:pt x="67" y="10172"/>
                  </a:lnTo>
                  <a:cubicBezTo>
                    <a:pt x="67" y="10190"/>
                    <a:pt x="52" y="10205"/>
                    <a:pt x="33" y="10205"/>
                  </a:cubicBezTo>
                  <a:cubicBezTo>
                    <a:pt x="15" y="10205"/>
                    <a:pt x="0" y="10190"/>
                    <a:pt x="0" y="10172"/>
                  </a:cubicBezTo>
                  <a:lnTo>
                    <a:pt x="0" y="10172"/>
                  </a:lnTo>
                  <a:cubicBezTo>
                    <a:pt x="0" y="10153"/>
                    <a:pt x="15" y="10139"/>
                    <a:pt x="33" y="10139"/>
                  </a:cubicBezTo>
                  <a:cubicBezTo>
                    <a:pt x="52" y="10139"/>
                    <a:pt x="67" y="10153"/>
                    <a:pt x="67" y="10172"/>
                  </a:cubicBezTo>
                  <a:close/>
                  <a:moveTo>
                    <a:pt x="67" y="10305"/>
                  </a:moveTo>
                  <a:lnTo>
                    <a:pt x="67" y="10305"/>
                  </a:lnTo>
                  <a:cubicBezTo>
                    <a:pt x="67" y="10324"/>
                    <a:pt x="52" y="10339"/>
                    <a:pt x="33" y="10339"/>
                  </a:cubicBezTo>
                  <a:cubicBezTo>
                    <a:pt x="15" y="10339"/>
                    <a:pt x="0" y="10324"/>
                    <a:pt x="0" y="10305"/>
                  </a:cubicBezTo>
                  <a:lnTo>
                    <a:pt x="0" y="10305"/>
                  </a:lnTo>
                  <a:cubicBezTo>
                    <a:pt x="0" y="10287"/>
                    <a:pt x="15" y="10272"/>
                    <a:pt x="33" y="10272"/>
                  </a:cubicBezTo>
                  <a:cubicBezTo>
                    <a:pt x="52" y="10272"/>
                    <a:pt x="67" y="10287"/>
                    <a:pt x="67" y="10305"/>
                  </a:cubicBezTo>
                  <a:close/>
                  <a:moveTo>
                    <a:pt x="67" y="10439"/>
                  </a:moveTo>
                  <a:lnTo>
                    <a:pt x="67" y="10439"/>
                  </a:lnTo>
                  <a:cubicBezTo>
                    <a:pt x="67" y="10457"/>
                    <a:pt x="52" y="10472"/>
                    <a:pt x="33" y="10472"/>
                  </a:cubicBezTo>
                  <a:cubicBezTo>
                    <a:pt x="15" y="10472"/>
                    <a:pt x="0" y="10457"/>
                    <a:pt x="0" y="10439"/>
                  </a:cubicBezTo>
                  <a:lnTo>
                    <a:pt x="0" y="10439"/>
                  </a:lnTo>
                  <a:cubicBezTo>
                    <a:pt x="0" y="10420"/>
                    <a:pt x="15" y="10405"/>
                    <a:pt x="33" y="10405"/>
                  </a:cubicBezTo>
                  <a:cubicBezTo>
                    <a:pt x="52" y="10405"/>
                    <a:pt x="67" y="10420"/>
                    <a:pt x="67" y="10439"/>
                  </a:cubicBezTo>
                  <a:close/>
                  <a:moveTo>
                    <a:pt x="67" y="10572"/>
                  </a:moveTo>
                  <a:lnTo>
                    <a:pt x="67" y="10572"/>
                  </a:lnTo>
                  <a:cubicBezTo>
                    <a:pt x="67" y="10591"/>
                    <a:pt x="52" y="10605"/>
                    <a:pt x="33" y="10605"/>
                  </a:cubicBezTo>
                  <a:cubicBezTo>
                    <a:pt x="15" y="10605"/>
                    <a:pt x="0" y="10591"/>
                    <a:pt x="0" y="10572"/>
                  </a:cubicBezTo>
                  <a:lnTo>
                    <a:pt x="0" y="10572"/>
                  </a:lnTo>
                  <a:cubicBezTo>
                    <a:pt x="0" y="10554"/>
                    <a:pt x="15" y="10539"/>
                    <a:pt x="33" y="10539"/>
                  </a:cubicBezTo>
                  <a:cubicBezTo>
                    <a:pt x="52" y="10539"/>
                    <a:pt x="67" y="10554"/>
                    <a:pt x="67" y="10572"/>
                  </a:cubicBezTo>
                  <a:close/>
                  <a:moveTo>
                    <a:pt x="67" y="10705"/>
                  </a:moveTo>
                  <a:lnTo>
                    <a:pt x="67" y="10706"/>
                  </a:lnTo>
                  <a:cubicBezTo>
                    <a:pt x="67" y="10724"/>
                    <a:pt x="52" y="10739"/>
                    <a:pt x="33" y="10739"/>
                  </a:cubicBezTo>
                  <a:cubicBezTo>
                    <a:pt x="15" y="10739"/>
                    <a:pt x="0" y="10724"/>
                    <a:pt x="0" y="10706"/>
                  </a:cubicBezTo>
                  <a:lnTo>
                    <a:pt x="0" y="10705"/>
                  </a:lnTo>
                  <a:cubicBezTo>
                    <a:pt x="0" y="10687"/>
                    <a:pt x="15" y="10672"/>
                    <a:pt x="33" y="10672"/>
                  </a:cubicBezTo>
                  <a:cubicBezTo>
                    <a:pt x="52" y="10672"/>
                    <a:pt x="67" y="10687"/>
                    <a:pt x="67" y="10705"/>
                  </a:cubicBezTo>
                  <a:close/>
                  <a:moveTo>
                    <a:pt x="67" y="10839"/>
                  </a:moveTo>
                  <a:lnTo>
                    <a:pt x="67" y="10839"/>
                  </a:lnTo>
                  <a:cubicBezTo>
                    <a:pt x="67" y="10857"/>
                    <a:pt x="52" y="10872"/>
                    <a:pt x="33" y="10872"/>
                  </a:cubicBezTo>
                  <a:cubicBezTo>
                    <a:pt x="15" y="10872"/>
                    <a:pt x="0" y="10857"/>
                    <a:pt x="0" y="10839"/>
                  </a:cubicBezTo>
                  <a:lnTo>
                    <a:pt x="0" y="10839"/>
                  </a:lnTo>
                  <a:cubicBezTo>
                    <a:pt x="0" y="10820"/>
                    <a:pt x="15" y="10806"/>
                    <a:pt x="33" y="10806"/>
                  </a:cubicBezTo>
                  <a:cubicBezTo>
                    <a:pt x="52" y="10806"/>
                    <a:pt x="67" y="10820"/>
                    <a:pt x="67" y="10839"/>
                  </a:cubicBezTo>
                  <a:close/>
                  <a:moveTo>
                    <a:pt x="67" y="10972"/>
                  </a:moveTo>
                  <a:lnTo>
                    <a:pt x="67" y="10972"/>
                  </a:lnTo>
                  <a:cubicBezTo>
                    <a:pt x="67" y="10991"/>
                    <a:pt x="52" y="11006"/>
                    <a:pt x="33" y="11006"/>
                  </a:cubicBezTo>
                  <a:cubicBezTo>
                    <a:pt x="15" y="11006"/>
                    <a:pt x="0" y="10991"/>
                    <a:pt x="0" y="10972"/>
                  </a:cubicBezTo>
                  <a:lnTo>
                    <a:pt x="0" y="10972"/>
                  </a:lnTo>
                  <a:cubicBezTo>
                    <a:pt x="0" y="10954"/>
                    <a:pt x="15" y="10939"/>
                    <a:pt x="33" y="10939"/>
                  </a:cubicBezTo>
                  <a:cubicBezTo>
                    <a:pt x="52" y="10939"/>
                    <a:pt x="67" y="10954"/>
                    <a:pt x="67" y="10972"/>
                  </a:cubicBezTo>
                  <a:close/>
                  <a:moveTo>
                    <a:pt x="67" y="11106"/>
                  </a:moveTo>
                  <a:lnTo>
                    <a:pt x="67" y="11106"/>
                  </a:lnTo>
                  <a:cubicBezTo>
                    <a:pt x="67" y="11124"/>
                    <a:pt x="52" y="11139"/>
                    <a:pt x="33" y="11139"/>
                  </a:cubicBezTo>
                  <a:cubicBezTo>
                    <a:pt x="15" y="11139"/>
                    <a:pt x="0" y="11124"/>
                    <a:pt x="0" y="11106"/>
                  </a:cubicBezTo>
                  <a:lnTo>
                    <a:pt x="0" y="11106"/>
                  </a:lnTo>
                  <a:cubicBezTo>
                    <a:pt x="0" y="11087"/>
                    <a:pt x="15" y="11072"/>
                    <a:pt x="33" y="11072"/>
                  </a:cubicBezTo>
                  <a:cubicBezTo>
                    <a:pt x="52" y="11072"/>
                    <a:pt x="67" y="11087"/>
                    <a:pt x="67" y="11106"/>
                  </a:cubicBezTo>
                  <a:close/>
                  <a:moveTo>
                    <a:pt x="67" y="11239"/>
                  </a:moveTo>
                  <a:lnTo>
                    <a:pt x="67" y="11239"/>
                  </a:lnTo>
                  <a:cubicBezTo>
                    <a:pt x="67" y="11258"/>
                    <a:pt x="52" y="11272"/>
                    <a:pt x="33" y="11272"/>
                  </a:cubicBezTo>
                  <a:cubicBezTo>
                    <a:pt x="15" y="11272"/>
                    <a:pt x="0" y="11258"/>
                    <a:pt x="0" y="11239"/>
                  </a:cubicBezTo>
                  <a:lnTo>
                    <a:pt x="0" y="11239"/>
                  </a:lnTo>
                  <a:cubicBezTo>
                    <a:pt x="0" y="11221"/>
                    <a:pt x="15" y="11206"/>
                    <a:pt x="33" y="11206"/>
                  </a:cubicBezTo>
                  <a:cubicBezTo>
                    <a:pt x="52" y="11206"/>
                    <a:pt x="67" y="11221"/>
                    <a:pt x="67" y="11239"/>
                  </a:cubicBezTo>
                  <a:close/>
                  <a:moveTo>
                    <a:pt x="67" y="11372"/>
                  </a:moveTo>
                  <a:lnTo>
                    <a:pt x="67" y="11373"/>
                  </a:lnTo>
                  <a:cubicBezTo>
                    <a:pt x="67" y="11391"/>
                    <a:pt x="52" y="11406"/>
                    <a:pt x="33" y="11406"/>
                  </a:cubicBezTo>
                  <a:cubicBezTo>
                    <a:pt x="15" y="11406"/>
                    <a:pt x="0" y="11391"/>
                    <a:pt x="0" y="11373"/>
                  </a:cubicBezTo>
                  <a:lnTo>
                    <a:pt x="0" y="11372"/>
                  </a:lnTo>
                  <a:cubicBezTo>
                    <a:pt x="0" y="11354"/>
                    <a:pt x="15" y="11339"/>
                    <a:pt x="33" y="11339"/>
                  </a:cubicBezTo>
                  <a:cubicBezTo>
                    <a:pt x="52" y="11339"/>
                    <a:pt x="67" y="11354"/>
                    <a:pt x="67" y="11372"/>
                  </a:cubicBezTo>
                  <a:close/>
                  <a:moveTo>
                    <a:pt x="67" y="11506"/>
                  </a:moveTo>
                  <a:lnTo>
                    <a:pt x="67" y="11506"/>
                  </a:lnTo>
                  <a:cubicBezTo>
                    <a:pt x="67" y="11524"/>
                    <a:pt x="52" y="11539"/>
                    <a:pt x="33" y="11539"/>
                  </a:cubicBezTo>
                  <a:cubicBezTo>
                    <a:pt x="15" y="11539"/>
                    <a:pt x="0" y="11524"/>
                    <a:pt x="0" y="11506"/>
                  </a:cubicBezTo>
                  <a:lnTo>
                    <a:pt x="0" y="11506"/>
                  </a:lnTo>
                  <a:cubicBezTo>
                    <a:pt x="0" y="11487"/>
                    <a:pt x="15" y="11473"/>
                    <a:pt x="33" y="11473"/>
                  </a:cubicBezTo>
                  <a:cubicBezTo>
                    <a:pt x="52" y="11473"/>
                    <a:pt x="67" y="11487"/>
                    <a:pt x="67" y="11506"/>
                  </a:cubicBezTo>
                  <a:close/>
                  <a:moveTo>
                    <a:pt x="67" y="11639"/>
                  </a:moveTo>
                  <a:lnTo>
                    <a:pt x="67" y="11639"/>
                  </a:lnTo>
                  <a:cubicBezTo>
                    <a:pt x="67" y="11658"/>
                    <a:pt x="52" y="11673"/>
                    <a:pt x="33" y="11673"/>
                  </a:cubicBezTo>
                  <a:cubicBezTo>
                    <a:pt x="15" y="11673"/>
                    <a:pt x="0" y="11658"/>
                    <a:pt x="0" y="11639"/>
                  </a:cubicBezTo>
                  <a:lnTo>
                    <a:pt x="0" y="11639"/>
                  </a:lnTo>
                  <a:cubicBezTo>
                    <a:pt x="0" y="11621"/>
                    <a:pt x="15" y="11606"/>
                    <a:pt x="33" y="11606"/>
                  </a:cubicBezTo>
                  <a:cubicBezTo>
                    <a:pt x="52" y="11606"/>
                    <a:pt x="67" y="11621"/>
                    <a:pt x="67" y="11639"/>
                  </a:cubicBezTo>
                  <a:close/>
                  <a:moveTo>
                    <a:pt x="67" y="11773"/>
                  </a:moveTo>
                  <a:lnTo>
                    <a:pt x="67" y="11773"/>
                  </a:lnTo>
                  <a:cubicBezTo>
                    <a:pt x="67" y="11791"/>
                    <a:pt x="52" y="11806"/>
                    <a:pt x="33" y="11806"/>
                  </a:cubicBezTo>
                  <a:cubicBezTo>
                    <a:pt x="15" y="11806"/>
                    <a:pt x="0" y="11791"/>
                    <a:pt x="0" y="11773"/>
                  </a:cubicBezTo>
                  <a:lnTo>
                    <a:pt x="0" y="11773"/>
                  </a:lnTo>
                  <a:cubicBezTo>
                    <a:pt x="0" y="11754"/>
                    <a:pt x="15" y="11739"/>
                    <a:pt x="33" y="11739"/>
                  </a:cubicBezTo>
                  <a:cubicBezTo>
                    <a:pt x="52" y="11739"/>
                    <a:pt x="67" y="11754"/>
                    <a:pt x="67" y="11773"/>
                  </a:cubicBezTo>
                  <a:close/>
                  <a:moveTo>
                    <a:pt x="67" y="11906"/>
                  </a:moveTo>
                  <a:lnTo>
                    <a:pt x="67" y="11906"/>
                  </a:lnTo>
                  <a:cubicBezTo>
                    <a:pt x="67" y="11925"/>
                    <a:pt x="52" y="11939"/>
                    <a:pt x="33" y="11939"/>
                  </a:cubicBezTo>
                  <a:cubicBezTo>
                    <a:pt x="15" y="11939"/>
                    <a:pt x="0" y="11925"/>
                    <a:pt x="0" y="11906"/>
                  </a:cubicBezTo>
                  <a:lnTo>
                    <a:pt x="0" y="11906"/>
                  </a:lnTo>
                  <a:cubicBezTo>
                    <a:pt x="0" y="11888"/>
                    <a:pt x="15" y="11873"/>
                    <a:pt x="33" y="11873"/>
                  </a:cubicBezTo>
                  <a:cubicBezTo>
                    <a:pt x="52" y="11873"/>
                    <a:pt x="67" y="11888"/>
                    <a:pt x="67" y="11906"/>
                  </a:cubicBezTo>
                  <a:close/>
                  <a:moveTo>
                    <a:pt x="67" y="12039"/>
                  </a:moveTo>
                  <a:lnTo>
                    <a:pt x="67" y="12040"/>
                  </a:lnTo>
                  <a:cubicBezTo>
                    <a:pt x="67" y="12058"/>
                    <a:pt x="52" y="12073"/>
                    <a:pt x="33" y="12073"/>
                  </a:cubicBezTo>
                  <a:cubicBezTo>
                    <a:pt x="15" y="12073"/>
                    <a:pt x="0" y="12058"/>
                    <a:pt x="0" y="12040"/>
                  </a:cubicBezTo>
                  <a:lnTo>
                    <a:pt x="0" y="12039"/>
                  </a:lnTo>
                  <a:cubicBezTo>
                    <a:pt x="0" y="12021"/>
                    <a:pt x="15" y="12006"/>
                    <a:pt x="33" y="12006"/>
                  </a:cubicBezTo>
                  <a:cubicBezTo>
                    <a:pt x="52" y="12006"/>
                    <a:pt x="67" y="12021"/>
                    <a:pt x="67" y="12039"/>
                  </a:cubicBezTo>
                  <a:close/>
                  <a:moveTo>
                    <a:pt x="67" y="12173"/>
                  </a:moveTo>
                  <a:lnTo>
                    <a:pt x="67" y="12173"/>
                  </a:lnTo>
                  <a:cubicBezTo>
                    <a:pt x="67" y="12191"/>
                    <a:pt x="52" y="12206"/>
                    <a:pt x="33" y="12206"/>
                  </a:cubicBezTo>
                  <a:cubicBezTo>
                    <a:pt x="15" y="12206"/>
                    <a:pt x="0" y="12191"/>
                    <a:pt x="0" y="12173"/>
                  </a:cubicBezTo>
                  <a:lnTo>
                    <a:pt x="0" y="12173"/>
                  </a:lnTo>
                  <a:cubicBezTo>
                    <a:pt x="0" y="12154"/>
                    <a:pt x="15" y="12140"/>
                    <a:pt x="33" y="12140"/>
                  </a:cubicBezTo>
                  <a:cubicBezTo>
                    <a:pt x="52" y="12140"/>
                    <a:pt x="67" y="12154"/>
                    <a:pt x="67" y="12173"/>
                  </a:cubicBezTo>
                  <a:close/>
                  <a:moveTo>
                    <a:pt x="67" y="12306"/>
                  </a:moveTo>
                  <a:lnTo>
                    <a:pt x="67" y="12306"/>
                  </a:lnTo>
                  <a:cubicBezTo>
                    <a:pt x="67" y="12325"/>
                    <a:pt x="52" y="12340"/>
                    <a:pt x="33" y="12340"/>
                  </a:cubicBezTo>
                  <a:cubicBezTo>
                    <a:pt x="15" y="12340"/>
                    <a:pt x="0" y="12325"/>
                    <a:pt x="0" y="12306"/>
                  </a:cubicBezTo>
                  <a:lnTo>
                    <a:pt x="0" y="12306"/>
                  </a:lnTo>
                  <a:cubicBezTo>
                    <a:pt x="0" y="12288"/>
                    <a:pt x="15" y="12273"/>
                    <a:pt x="33" y="12273"/>
                  </a:cubicBezTo>
                  <a:cubicBezTo>
                    <a:pt x="52" y="12273"/>
                    <a:pt x="67" y="12288"/>
                    <a:pt x="67" y="12306"/>
                  </a:cubicBezTo>
                  <a:close/>
                  <a:moveTo>
                    <a:pt x="67" y="12440"/>
                  </a:moveTo>
                  <a:lnTo>
                    <a:pt x="67" y="12440"/>
                  </a:lnTo>
                  <a:cubicBezTo>
                    <a:pt x="67" y="12458"/>
                    <a:pt x="52" y="12473"/>
                    <a:pt x="33" y="12473"/>
                  </a:cubicBezTo>
                  <a:cubicBezTo>
                    <a:pt x="15" y="12473"/>
                    <a:pt x="0" y="12458"/>
                    <a:pt x="0" y="12440"/>
                  </a:cubicBezTo>
                  <a:lnTo>
                    <a:pt x="0" y="12440"/>
                  </a:lnTo>
                  <a:cubicBezTo>
                    <a:pt x="0" y="12421"/>
                    <a:pt x="15" y="12406"/>
                    <a:pt x="33" y="12406"/>
                  </a:cubicBezTo>
                  <a:cubicBezTo>
                    <a:pt x="52" y="12406"/>
                    <a:pt x="67" y="12421"/>
                    <a:pt x="67" y="12440"/>
                  </a:cubicBezTo>
                  <a:close/>
                  <a:moveTo>
                    <a:pt x="67" y="12573"/>
                  </a:moveTo>
                  <a:lnTo>
                    <a:pt x="67" y="12573"/>
                  </a:lnTo>
                  <a:cubicBezTo>
                    <a:pt x="67" y="12592"/>
                    <a:pt x="52" y="12606"/>
                    <a:pt x="33" y="12606"/>
                  </a:cubicBezTo>
                  <a:cubicBezTo>
                    <a:pt x="15" y="12606"/>
                    <a:pt x="0" y="12592"/>
                    <a:pt x="0" y="12573"/>
                  </a:cubicBezTo>
                  <a:lnTo>
                    <a:pt x="0" y="12573"/>
                  </a:lnTo>
                  <a:cubicBezTo>
                    <a:pt x="0" y="12555"/>
                    <a:pt x="15" y="12540"/>
                    <a:pt x="33" y="12540"/>
                  </a:cubicBezTo>
                  <a:cubicBezTo>
                    <a:pt x="52" y="12540"/>
                    <a:pt x="67" y="12555"/>
                    <a:pt x="67" y="12573"/>
                  </a:cubicBezTo>
                  <a:close/>
                  <a:moveTo>
                    <a:pt x="67" y="12706"/>
                  </a:moveTo>
                  <a:lnTo>
                    <a:pt x="67" y="12707"/>
                  </a:lnTo>
                  <a:cubicBezTo>
                    <a:pt x="67" y="12725"/>
                    <a:pt x="52" y="12740"/>
                    <a:pt x="33" y="12740"/>
                  </a:cubicBezTo>
                  <a:cubicBezTo>
                    <a:pt x="15" y="12740"/>
                    <a:pt x="0" y="12725"/>
                    <a:pt x="0" y="12707"/>
                  </a:cubicBezTo>
                  <a:lnTo>
                    <a:pt x="0" y="12706"/>
                  </a:lnTo>
                  <a:cubicBezTo>
                    <a:pt x="0" y="12688"/>
                    <a:pt x="15" y="12673"/>
                    <a:pt x="33" y="12673"/>
                  </a:cubicBezTo>
                  <a:cubicBezTo>
                    <a:pt x="52" y="12673"/>
                    <a:pt x="67" y="12688"/>
                    <a:pt x="67" y="12706"/>
                  </a:cubicBezTo>
                  <a:close/>
                  <a:moveTo>
                    <a:pt x="67" y="12840"/>
                  </a:moveTo>
                  <a:lnTo>
                    <a:pt x="67" y="12840"/>
                  </a:lnTo>
                  <a:cubicBezTo>
                    <a:pt x="67" y="12858"/>
                    <a:pt x="52" y="12873"/>
                    <a:pt x="33" y="12873"/>
                  </a:cubicBezTo>
                  <a:cubicBezTo>
                    <a:pt x="15" y="12873"/>
                    <a:pt x="0" y="12858"/>
                    <a:pt x="0" y="12840"/>
                  </a:cubicBezTo>
                  <a:lnTo>
                    <a:pt x="0" y="12840"/>
                  </a:lnTo>
                  <a:cubicBezTo>
                    <a:pt x="0" y="12821"/>
                    <a:pt x="15" y="12807"/>
                    <a:pt x="33" y="12807"/>
                  </a:cubicBezTo>
                  <a:cubicBezTo>
                    <a:pt x="52" y="12807"/>
                    <a:pt x="67" y="12821"/>
                    <a:pt x="67" y="12840"/>
                  </a:cubicBezTo>
                  <a:close/>
                  <a:moveTo>
                    <a:pt x="67" y="12973"/>
                  </a:moveTo>
                  <a:lnTo>
                    <a:pt x="67" y="12973"/>
                  </a:lnTo>
                  <a:cubicBezTo>
                    <a:pt x="67" y="12992"/>
                    <a:pt x="52" y="13007"/>
                    <a:pt x="33" y="13007"/>
                  </a:cubicBezTo>
                  <a:cubicBezTo>
                    <a:pt x="15" y="13007"/>
                    <a:pt x="0" y="12992"/>
                    <a:pt x="0" y="12973"/>
                  </a:cubicBezTo>
                  <a:lnTo>
                    <a:pt x="0" y="12973"/>
                  </a:lnTo>
                  <a:cubicBezTo>
                    <a:pt x="0" y="12955"/>
                    <a:pt x="15" y="12940"/>
                    <a:pt x="33" y="12940"/>
                  </a:cubicBezTo>
                  <a:cubicBezTo>
                    <a:pt x="52" y="12940"/>
                    <a:pt x="67" y="12955"/>
                    <a:pt x="67" y="12973"/>
                  </a:cubicBezTo>
                  <a:close/>
                  <a:moveTo>
                    <a:pt x="67" y="13107"/>
                  </a:moveTo>
                  <a:lnTo>
                    <a:pt x="67" y="13107"/>
                  </a:lnTo>
                  <a:cubicBezTo>
                    <a:pt x="67" y="13125"/>
                    <a:pt x="52" y="13140"/>
                    <a:pt x="33" y="13140"/>
                  </a:cubicBezTo>
                  <a:cubicBezTo>
                    <a:pt x="15" y="13140"/>
                    <a:pt x="0" y="13125"/>
                    <a:pt x="0" y="13107"/>
                  </a:cubicBezTo>
                  <a:lnTo>
                    <a:pt x="0" y="13107"/>
                  </a:lnTo>
                  <a:cubicBezTo>
                    <a:pt x="0" y="13088"/>
                    <a:pt x="15" y="13073"/>
                    <a:pt x="33" y="13073"/>
                  </a:cubicBezTo>
                  <a:cubicBezTo>
                    <a:pt x="52" y="13073"/>
                    <a:pt x="67" y="13088"/>
                    <a:pt x="67" y="13107"/>
                  </a:cubicBezTo>
                  <a:close/>
                  <a:moveTo>
                    <a:pt x="67" y="13240"/>
                  </a:moveTo>
                  <a:lnTo>
                    <a:pt x="67" y="13240"/>
                  </a:lnTo>
                  <a:cubicBezTo>
                    <a:pt x="67" y="13259"/>
                    <a:pt x="52" y="13273"/>
                    <a:pt x="33" y="13273"/>
                  </a:cubicBezTo>
                  <a:cubicBezTo>
                    <a:pt x="15" y="13273"/>
                    <a:pt x="0" y="13259"/>
                    <a:pt x="0" y="13240"/>
                  </a:cubicBezTo>
                  <a:lnTo>
                    <a:pt x="0" y="13240"/>
                  </a:lnTo>
                  <a:cubicBezTo>
                    <a:pt x="0" y="13222"/>
                    <a:pt x="15" y="13207"/>
                    <a:pt x="33" y="13207"/>
                  </a:cubicBezTo>
                  <a:cubicBezTo>
                    <a:pt x="52" y="13207"/>
                    <a:pt x="67" y="13222"/>
                    <a:pt x="67" y="13240"/>
                  </a:cubicBezTo>
                  <a:close/>
                  <a:moveTo>
                    <a:pt x="67" y="13373"/>
                  </a:moveTo>
                  <a:lnTo>
                    <a:pt x="67" y="13374"/>
                  </a:lnTo>
                  <a:cubicBezTo>
                    <a:pt x="67" y="13392"/>
                    <a:pt x="52" y="13407"/>
                    <a:pt x="33" y="13407"/>
                  </a:cubicBezTo>
                  <a:cubicBezTo>
                    <a:pt x="15" y="13407"/>
                    <a:pt x="0" y="13392"/>
                    <a:pt x="0" y="13374"/>
                  </a:cubicBezTo>
                  <a:lnTo>
                    <a:pt x="0" y="13373"/>
                  </a:lnTo>
                  <a:cubicBezTo>
                    <a:pt x="0" y="13355"/>
                    <a:pt x="15" y="13340"/>
                    <a:pt x="33" y="13340"/>
                  </a:cubicBezTo>
                  <a:cubicBezTo>
                    <a:pt x="52" y="13340"/>
                    <a:pt x="67" y="13355"/>
                    <a:pt x="67" y="13373"/>
                  </a:cubicBezTo>
                  <a:close/>
                  <a:moveTo>
                    <a:pt x="67" y="13507"/>
                  </a:moveTo>
                  <a:lnTo>
                    <a:pt x="67" y="13507"/>
                  </a:lnTo>
                  <a:cubicBezTo>
                    <a:pt x="67" y="13525"/>
                    <a:pt x="52" y="13540"/>
                    <a:pt x="33" y="13540"/>
                  </a:cubicBezTo>
                  <a:cubicBezTo>
                    <a:pt x="15" y="13540"/>
                    <a:pt x="0" y="13525"/>
                    <a:pt x="0" y="13507"/>
                  </a:cubicBezTo>
                  <a:lnTo>
                    <a:pt x="0" y="13507"/>
                  </a:lnTo>
                  <a:cubicBezTo>
                    <a:pt x="0" y="13488"/>
                    <a:pt x="15" y="13474"/>
                    <a:pt x="33" y="13474"/>
                  </a:cubicBezTo>
                  <a:cubicBezTo>
                    <a:pt x="52" y="13474"/>
                    <a:pt x="67" y="13488"/>
                    <a:pt x="67" y="13507"/>
                  </a:cubicBezTo>
                  <a:close/>
                  <a:moveTo>
                    <a:pt x="67" y="13640"/>
                  </a:moveTo>
                  <a:lnTo>
                    <a:pt x="67" y="13640"/>
                  </a:lnTo>
                  <a:cubicBezTo>
                    <a:pt x="67" y="13659"/>
                    <a:pt x="52" y="13674"/>
                    <a:pt x="33" y="13674"/>
                  </a:cubicBezTo>
                  <a:cubicBezTo>
                    <a:pt x="15" y="13674"/>
                    <a:pt x="0" y="13659"/>
                    <a:pt x="0" y="13640"/>
                  </a:cubicBezTo>
                  <a:lnTo>
                    <a:pt x="0" y="13640"/>
                  </a:lnTo>
                  <a:cubicBezTo>
                    <a:pt x="0" y="13622"/>
                    <a:pt x="15" y="13607"/>
                    <a:pt x="33" y="13607"/>
                  </a:cubicBezTo>
                  <a:cubicBezTo>
                    <a:pt x="52" y="13607"/>
                    <a:pt x="67" y="13622"/>
                    <a:pt x="67" y="13640"/>
                  </a:cubicBezTo>
                  <a:close/>
                  <a:moveTo>
                    <a:pt x="67" y="13774"/>
                  </a:moveTo>
                  <a:lnTo>
                    <a:pt x="67" y="13774"/>
                  </a:lnTo>
                  <a:cubicBezTo>
                    <a:pt x="67" y="13792"/>
                    <a:pt x="52" y="13807"/>
                    <a:pt x="33" y="13807"/>
                  </a:cubicBezTo>
                  <a:cubicBezTo>
                    <a:pt x="15" y="13807"/>
                    <a:pt x="0" y="13792"/>
                    <a:pt x="0" y="13774"/>
                  </a:cubicBezTo>
                  <a:lnTo>
                    <a:pt x="0" y="13774"/>
                  </a:lnTo>
                  <a:cubicBezTo>
                    <a:pt x="0" y="13755"/>
                    <a:pt x="15" y="13740"/>
                    <a:pt x="33" y="13740"/>
                  </a:cubicBezTo>
                  <a:cubicBezTo>
                    <a:pt x="52" y="13740"/>
                    <a:pt x="67" y="13755"/>
                    <a:pt x="67" y="13774"/>
                  </a:cubicBezTo>
                  <a:close/>
                  <a:moveTo>
                    <a:pt x="67" y="13907"/>
                  </a:moveTo>
                  <a:lnTo>
                    <a:pt x="67" y="13907"/>
                  </a:lnTo>
                  <a:cubicBezTo>
                    <a:pt x="67" y="13926"/>
                    <a:pt x="52" y="13941"/>
                    <a:pt x="33" y="13941"/>
                  </a:cubicBezTo>
                  <a:cubicBezTo>
                    <a:pt x="15" y="13941"/>
                    <a:pt x="0" y="13926"/>
                    <a:pt x="0" y="13907"/>
                  </a:cubicBezTo>
                  <a:lnTo>
                    <a:pt x="0" y="13907"/>
                  </a:lnTo>
                  <a:cubicBezTo>
                    <a:pt x="0" y="13889"/>
                    <a:pt x="15" y="13874"/>
                    <a:pt x="33" y="13874"/>
                  </a:cubicBezTo>
                  <a:cubicBezTo>
                    <a:pt x="52" y="13874"/>
                    <a:pt x="67" y="13889"/>
                    <a:pt x="67" y="13907"/>
                  </a:cubicBezTo>
                  <a:close/>
                  <a:moveTo>
                    <a:pt x="67" y="14041"/>
                  </a:moveTo>
                  <a:lnTo>
                    <a:pt x="67" y="14041"/>
                  </a:lnTo>
                  <a:cubicBezTo>
                    <a:pt x="67" y="14059"/>
                    <a:pt x="52" y="14074"/>
                    <a:pt x="33" y="14074"/>
                  </a:cubicBezTo>
                  <a:cubicBezTo>
                    <a:pt x="15" y="14074"/>
                    <a:pt x="0" y="14059"/>
                    <a:pt x="0" y="14041"/>
                  </a:cubicBezTo>
                  <a:lnTo>
                    <a:pt x="0" y="14041"/>
                  </a:lnTo>
                  <a:cubicBezTo>
                    <a:pt x="0" y="14022"/>
                    <a:pt x="15" y="14007"/>
                    <a:pt x="33" y="14007"/>
                  </a:cubicBezTo>
                  <a:cubicBezTo>
                    <a:pt x="52" y="14007"/>
                    <a:pt x="67" y="14022"/>
                    <a:pt x="67" y="14041"/>
                  </a:cubicBezTo>
                  <a:close/>
                  <a:moveTo>
                    <a:pt x="67" y="14174"/>
                  </a:moveTo>
                  <a:lnTo>
                    <a:pt x="67" y="14174"/>
                  </a:lnTo>
                  <a:cubicBezTo>
                    <a:pt x="67" y="14192"/>
                    <a:pt x="52" y="14207"/>
                    <a:pt x="33" y="14207"/>
                  </a:cubicBezTo>
                  <a:cubicBezTo>
                    <a:pt x="15" y="14207"/>
                    <a:pt x="0" y="14192"/>
                    <a:pt x="0" y="14174"/>
                  </a:cubicBezTo>
                  <a:lnTo>
                    <a:pt x="0" y="14174"/>
                  </a:lnTo>
                  <a:cubicBezTo>
                    <a:pt x="0" y="14156"/>
                    <a:pt x="15" y="14141"/>
                    <a:pt x="33" y="14141"/>
                  </a:cubicBezTo>
                  <a:cubicBezTo>
                    <a:pt x="52" y="14141"/>
                    <a:pt x="67" y="14156"/>
                    <a:pt x="67" y="14174"/>
                  </a:cubicBezTo>
                  <a:close/>
                  <a:moveTo>
                    <a:pt x="67" y="14307"/>
                  </a:moveTo>
                  <a:lnTo>
                    <a:pt x="67" y="14307"/>
                  </a:lnTo>
                  <a:cubicBezTo>
                    <a:pt x="67" y="14326"/>
                    <a:pt x="52" y="14341"/>
                    <a:pt x="33" y="14341"/>
                  </a:cubicBezTo>
                  <a:cubicBezTo>
                    <a:pt x="15" y="14341"/>
                    <a:pt x="0" y="14326"/>
                    <a:pt x="0" y="14307"/>
                  </a:cubicBezTo>
                  <a:lnTo>
                    <a:pt x="0" y="14307"/>
                  </a:lnTo>
                  <a:cubicBezTo>
                    <a:pt x="0" y="14289"/>
                    <a:pt x="15" y="14274"/>
                    <a:pt x="33" y="14274"/>
                  </a:cubicBezTo>
                  <a:cubicBezTo>
                    <a:pt x="52" y="14274"/>
                    <a:pt x="67" y="14289"/>
                    <a:pt x="67" y="14307"/>
                  </a:cubicBezTo>
                  <a:close/>
                  <a:moveTo>
                    <a:pt x="67" y="14441"/>
                  </a:moveTo>
                  <a:lnTo>
                    <a:pt x="67" y="14441"/>
                  </a:lnTo>
                  <a:cubicBezTo>
                    <a:pt x="67" y="14459"/>
                    <a:pt x="52" y="14474"/>
                    <a:pt x="33" y="14474"/>
                  </a:cubicBezTo>
                  <a:cubicBezTo>
                    <a:pt x="15" y="14474"/>
                    <a:pt x="0" y="14459"/>
                    <a:pt x="0" y="14441"/>
                  </a:cubicBezTo>
                  <a:lnTo>
                    <a:pt x="0" y="14441"/>
                  </a:lnTo>
                  <a:cubicBezTo>
                    <a:pt x="0" y="14422"/>
                    <a:pt x="15" y="14407"/>
                    <a:pt x="33" y="14407"/>
                  </a:cubicBezTo>
                  <a:cubicBezTo>
                    <a:pt x="52" y="14407"/>
                    <a:pt x="67" y="14422"/>
                    <a:pt x="67" y="14441"/>
                  </a:cubicBezTo>
                  <a:close/>
                  <a:moveTo>
                    <a:pt x="67" y="14574"/>
                  </a:moveTo>
                  <a:lnTo>
                    <a:pt x="67" y="14574"/>
                  </a:lnTo>
                  <a:cubicBezTo>
                    <a:pt x="67" y="14593"/>
                    <a:pt x="52" y="14608"/>
                    <a:pt x="33" y="14608"/>
                  </a:cubicBezTo>
                  <a:cubicBezTo>
                    <a:pt x="15" y="14608"/>
                    <a:pt x="0" y="14593"/>
                    <a:pt x="0" y="14574"/>
                  </a:cubicBezTo>
                  <a:lnTo>
                    <a:pt x="0" y="14574"/>
                  </a:lnTo>
                  <a:cubicBezTo>
                    <a:pt x="0" y="14556"/>
                    <a:pt x="15" y="14541"/>
                    <a:pt x="33" y="14541"/>
                  </a:cubicBezTo>
                  <a:cubicBezTo>
                    <a:pt x="52" y="14541"/>
                    <a:pt x="67" y="14556"/>
                    <a:pt x="67" y="14574"/>
                  </a:cubicBezTo>
                  <a:close/>
                  <a:moveTo>
                    <a:pt x="67" y="14708"/>
                  </a:moveTo>
                  <a:lnTo>
                    <a:pt x="67" y="14708"/>
                  </a:lnTo>
                  <a:cubicBezTo>
                    <a:pt x="67" y="14726"/>
                    <a:pt x="52" y="14741"/>
                    <a:pt x="33" y="14741"/>
                  </a:cubicBezTo>
                  <a:cubicBezTo>
                    <a:pt x="15" y="14741"/>
                    <a:pt x="0" y="14726"/>
                    <a:pt x="0" y="14708"/>
                  </a:cubicBezTo>
                  <a:lnTo>
                    <a:pt x="0" y="14708"/>
                  </a:lnTo>
                  <a:cubicBezTo>
                    <a:pt x="0" y="14689"/>
                    <a:pt x="15" y="14674"/>
                    <a:pt x="33" y="14674"/>
                  </a:cubicBezTo>
                  <a:cubicBezTo>
                    <a:pt x="52" y="14674"/>
                    <a:pt x="67" y="14689"/>
                    <a:pt x="67" y="14708"/>
                  </a:cubicBezTo>
                  <a:close/>
                  <a:moveTo>
                    <a:pt x="67" y="14841"/>
                  </a:moveTo>
                  <a:lnTo>
                    <a:pt x="67" y="14841"/>
                  </a:lnTo>
                  <a:cubicBezTo>
                    <a:pt x="67" y="14859"/>
                    <a:pt x="52" y="14874"/>
                    <a:pt x="33" y="14874"/>
                  </a:cubicBezTo>
                  <a:cubicBezTo>
                    <a:pt x="15" y="14874"/>
                    <a:pt x="0" y="14859"/>
                    <a:pt x="0" y="14841"/>
                  </a:cubicBezTo>
                  <a:lnTo>
                    <a:pt x="0" y="14841"/>
                  </a:lnTo>
                  <a:cubicBezTo>
                    <a:pt x="0" y="14823"/>
                    <a:pt x="15" y="14808"/>
                    <a:pt x="33" y="14808"/>
                  </a:cubicBezTo>
                  <a:cubicBezTo>
                    <a:pt x="52" y="14808"/>
                    <a:pt x="67" y="14823"/>
                    <a:pt x="67" y="14841"/>
                  </a:cubicBezTo>
                  <a:close/>
                  <a:moveTo>
                    <a:pt x="67" y="14974"/>
                  </a:moveTo>
                  <a:lnTo>
                    <a:pt x="67" y="14974"/>
                  </a:lnTo>
                  <a:cubicBezTo>
                    <a:pt x="67" y="14993"/>
                    <a:pt x="52" y="15008"/>
                    <a:pt x="33" y="15008"/>
                  </a:cubicBezTo>
                  <a:cubicBezTo>
                    <a:pt x="15" y="15008"/>
                    <a:pt x="0" y="14993"/>
                    <a:pt x="0" y="14974"/>
                  </a:cubicBezTo>
                  <a:lnTo>
                    <a:pt x="0" y="14974"/>
                  </a:lnTo>
                  <a:cubicBezTo>
                    <a:pt x="0" y="14956"/>
                    <a:pt x="15" y="14941"/>
                    <a:pt x="33" y="14941"/>
                  </a:cubicBezTo>
                  <a:cubicBezTo>
                    <a:pt x="52" y="14941"/>
                    <a:pt x="67" y="14956"/>
                    <a:pt x="67" y="14974"/>
                  </a:cubicBezTo>
                  <a:close/>
                  <a:moveTo>
                    <a:pt x="67" y="15108"/>
                  </a:moveTo>
                  <a:lnTo>
                    <a:pt x="67" y="15108"/>
                  </a:lnTo>
                  <a:cubicBezTo>
                    <a:pt x="67" y="15126"/>
                    <a:pt x="52" y="15141"/>
                    <a:pt x="33" y="15141"/>
                  </a:cubicBezTo>
                  <a:cubicBezTo>
                    <a:pt x="15" y="15141"/>
                    <a:pt x="0" y="15126"/>
                    <a:pt x="0" y="15108"/>
                  </a:cubicBezTo>
                  <a:lnTo>
                    <a:pt x="0" y="15108"/>
                  </a:lnTo>
                  <a:cubicBezTo>
                    <a:pt x="0" y="15089"/>
                    <a:pt x="15" y="15074"/>
                    <a:pt x="33" y="15074"/>
                  </a:cubicBezTo>
                  <a:cubicBezTo>
                    <a:pt x="52" y="15074"/>
                    <a:pt x="67" y="15089"/>
                    <a:pt x="67" y="15108"/>
                  </a:cubicBezTo>
                  <a:close/>
                  <a:moveTo>
                    <a:pt x="67" y="15241"/>
                  </a:moveTo>
                  <a:lnTo>
                    <a:pt x="67" y="15241"/>
                  </a:lnTo>
                  <a:cubicBezTo>
                    <a:pt x="67" y="15260"/>
                    <a:pt x="52" y="15275"/>
                    <a:pt x="33" y="15275"/>
                  </a:cubicBezTo>
                  <a:cubicBezTo>
                    <a:pt x="15" y="15275"/>
                    <a:pt x="0" y="15260"/>
                    <a:pt x="0" y="15241"/>
                  </a:cubicBezTo>
                  <a:lnTo>
                    <a:pt x="0" y="15241"/>
                  </a:lnTo>
                  <a:cubicBezTo>
                    <a:pt x="0" y="15223"/>
                    <a:pt x="15" y="15208"/>
                    <a:pt x="33" y="15208"/>
                  </a:cubicBezTo>
                  <a:cubicBezTo>
                    <a:pt x="52" y="15208"/>
                    <a:pt x="67" y="15223"/>
                    <a:pt x="67" y="15241"/>
                  </a:cubicBezTo>
                  <a:close/>
                  <a:moveTo>
                    <a:pt x="67" y="15375"/>
                  </a:moveTo>
                  <a:lnTo>
                    <a:pt x="67" y="15375"/>
                  </a:lnTo>
                  <a:cubicBezTo>
                    <a:pt x="67" y="15393"/>
                    <a:pt x="52" y="15408"/>
                    <a:pt x="33" y="15408"/>
                  </a:cubicBezTo>
                  <a:cubicBezTo>
                    <a:pt x="15" y="15408"/>
                    <a:pt x="0" y="15393"/>
                    <a:pt x="0" y="15375"/>
                  </a:cubicBezTo>
                  <a:lnTo>
                    <a:pt x="0" y="15375"/>
                  </a:lnTo>
                  <a:cubicBezTo>
                    <a:pt x="0" y="15356"/>
                    <a:pt x="15" y="15341"/>
                    <a:pt x="33" y="15341"/>
                  </a:cubicBezTo>
                  <a:cubicBezTo>
                    <a:pt x="52" y="15341"/>
                    <a:pt x="67" y="15356"/>
                    <a:pt x="67" y="15375"/>
                  </a:cubicBezTo>
                  <a:close/>
                  <a:moveTo>
                    <a:pt x="67" y="15508"/>
                  </a:moveTo>
                  <a:lnTo>
                    <a:pt x="67" y="15508"/>
                  </a:lnTo>
                  <a:cubicBezTo>
                    <a:pt x="67" y="15526"/>
                    <a:pt x="52" y="15541"/>
                    <a:pt x="33" y="15541"/>
                  </a:cubicBezTo>
                  <a:cubicBezTo>
                    <a:pt x="15" y="15541"/>
                    <a:pt x="0" y="15526"/>
                    <a:pt x="0" y="15508"/>
                  </a:cubicBezTo>
                  <a:lnTo>
                    <a:pt x="0" y="15508"/>
                  </a:lnTo>
                  <a:cubicBezTo>
                    <a:pt x="0" y="15490"/>
                    <a:pt x="15" y="15475"/>
                    <a:pt x="33" y="15475"/>
                  </a:cubicBezTo>
                  <a:cubicBezTo>
                    <a:pt x="52" y="15475"/>
                    <a:pt x="67" y="15490"/>
                    <a:pt x="67" y="15508"/>
                  </a:cubicBezTo>
                  <a:close/>
                  <a:moveTo>
                    <a:pt x="67" y="15641"/>
                  </a:moveTo>
                  <a:lnTo>
                    <a:pt x="67" y="15641"/>
                  </a:lnTo>
                  <a:cubicBezTo>
                    <a:pt x="67" y="15660"/>
                    <a:pt x="52" y="15675"/>
                    <a:pt x="33" y="15675"/>
                  </a:cubicBezTo>
                  <a:cubicBezTo>
                    <a:pt x="15" y="15675"/>
                    <a:pt x="0" y="15660"/>
                    <a:pt x="0" y="15641"/>
                  </a:cubicBezTo>
                  <a:lnTo>
                    <a:pt x="0" y="15641"/>
                  </a:lnTo>
                  <a:cubicBezTo>
                    <a:pt x="0" y="15623"/>
                    <a:pt x="15" y="15608"/>
                    <a:pt x="33" y="15608"/>
                  </a:cubicBezTo>
                  <a:cubicBezTo>
                    <a:pt x="52" y="15608"/>
                    <a:pt x="67" y="15623"/>
                    <a:pt x="67" y="15641"/>
                  </a:cubicBezTo>
                  <a:close/>
                  <a:moveTo>
                    <a:pt x="67" y="15775"/>
                  </a:moveTo>
                  <a:lnTo>
                    <a:pt x="67" y="15775"/>
                  </a:lnTo>
                  <a:cubicBezTo>
                    <a:pt x="67" y="15793"/>
                    <a:pt x="52" y="15808"/>
                    <a:pt x="33" y="15808"/>
                  </a:cubicBezTo>
                  <a:cubicBezTo>
                    <a:pt x="15" y="15808"/>
                    <a:pt x="0" y="15793"/>
                    <a:pt x="0" y="15775"/>
                  </a:cubicBezTo>
                  <a:lnTo>
                    <a:pt x="0" y="15775"/>
                  </a:lnTo>
                  <a:cubicBezTo>
                    <a:pt x="0" y="15756"/>
                    <a:pt x="15" y="15741"/>
                    <a:pt x="33" y="15741"/>
                  </a:cubicBezTo>
                  <a:cubicBezTo>
                    <a:pt x="52" y="15741"/>
                    <a:pt x="67" y="15756"/>
                    <a:pt x="67" y="15775"/>
                  </a:cubicBezTo>
                  <a:close/>
                  <a:moveTo>
                    <a:pt x="67" y="15908"/>
                  </a:moveTo>
                  <a:lnTo>
                    <a:pt x="67" y="15908"/>
                  </a:lnTo>
                  <a:cubicBezTo>
                    <a:pt x="67" y="15927"/>
                    <a:pt x="52" y="15942"/>
                    <a:pt x="33" y="15942"/>
                  </a:cubicBezTo>
                  <a:cubicBezTo>
                    <a:pt x="15" y="15942"/>
                    <a:pt x="0" y="15927"/>
                    <a:pt x="0" y="15908"/>
                  </a:cubicBezTo>
                  <a:lnTo>
                    <a:pt x="0" y="15908"/>
                  </a:lnTo>
                  <a:cubicBezTo>
                    <a:pt x="0" y="15890"/>
                    <a:pt x="15" y="15875"/>
                    <a:pt x="33" y="15875"/>
                  </a:cubicBezTo>
                  <a:cubicBezTo>
                    <a:pt x="52" y="15875"/>
                    <a:pt x="67" y="15890"/>
                    <a:pt x="67" y="15908"/>
                  </a:cubicBezTo>
                  <a:close/>
                  <a:moveTo>
                    <a:pt x="67" y="16042"/>
                  </a:moveTo>
                  <a:lnTo>
                    <a:pt x="67" y="16042"/>
                  </a:lnTo>
                  <a:cubicBezTo>
                    <a:pt x="67" y="16060"/>
                    <a:pt x="52" y="16075"/>
                    <a:pt x="33" y="16075"/>
                  </a:cubicBezTo>
                  <a:cubicBezTo>
                    <a:pt x="15" y="16075"/>
                    <a:pt x="0" y="16060"/>
                    <a:pt x="0" y="16042"/>
                  </a:cubicBezTo>
                  <a:lnTo>
                    <a:pt x="0" y="16042"/>
                  </a:lnTo>
                  <a:cubicBezTo>
                    <a:pt x="0" y="16023"/>
                    <a:pt x="15" y="16008"/>
                    <a:pt x="33" y="16008"/>
                  </a:cubicBezTo>
                  <a:cubicBezTo>
                    <a:pt x="52" y="16008"/>
                    <a:pt x="67" y="16023"/>
                    <a:pt x="67" y="16042"/>
                  </a:cubicBezTo>
                  <a:close/>
                  <a:moveTo>
                    <a:pt x="67" y="16175"/>
                  </a:moveTo>
                  <a:lnTo>
                    <a:pt x="67" y="16175"/>
                  </a:lnTo>
                  <a:cubicBezTo>
                    <a:pt x="67" y="16193"/>
                    <a:pt x="52" y="16208"/>
                    <a:pt x="33" y="16208"/>
                  </a:cubicBezTo>
                  <a:cubicBezTo>
                    <a:pt x="15" y="16208"/>
                    <a:pt x="0" y="16193"/>
                    <a:pt x="0" y="16175"/>
                  </a:cubicBezTo>
                  <a:lnTo>
                    <a:pt x="0" y="16175"/>
                  </a:lnTo>
                  <a:cubicBezTo>
                    <a:pt x="0" y="16157"/>
                    <a:pt x="15" y="16142"/>
                    <a:pt x="33" y="16142"/>
                  </a:cubicBezTo>
                  <a:cubicBezTo>
                    <a:pt x="52" y="16142"/>
                    <a:pt x="67" y="16157"/>
                    <a:pt x="67" y="16175"/>
                  </a:cubicBezTo>
                  <a:close/>
                  <a:moveTo>
                    <a:pt x="67" y="16308"/>
                  </a:moveTo>
                  <a:lnTo>
                    <a:pt x="67" y="16308"/>
                  </a:lnTo>
                  <a:cubicBezTo>
                    <a:pt x="67" y="16327"/>
                    <a:pt x="52" y="16342"/>
                    <a:pt x="33" y="16342"/>
                  </a:cubicBezTo>
                  <a:cubicBezTo>
                    <a:pt x="15" y="16342"/>
                    <a:pt x="0" y="16327"/>
                    <a:pt x="0" y="16308"/>
                  </a:cubicBezTo>
                  <a:lnTo>
                    <a:pt x="0" y="16308"/>
                  </a:lnTo>
                  <a:cubicBezTo>
                    <a:pt x="0" y="16290"/>
                    <a:pt x="15" y="16275"/>
                    <a:pt x="33" y="16275"/>
                  </a:cubicBezTo>
                  <a:cubicBezTo>
                    <a:pt x="52" y="16275"/>
                    <a:pt x="67" y="16290"/>
                    <a:pt x="67" y="16308"/>
                  </a:cubicBezTo>
                  <a:close/>
                  <a:moveTo>
                    <a:pt x="67" y="16442"/>
                  </a:moveTo>
                  <a:lnTo>
                    <a:pt x="67" y="16442"/>
                  </a:lnTo>
                  <a:cubicBezTo>
                    <a:pt x="67" y="16460"/>
                    <a:pt x="52" y="16475"/>
                    <a:pt x="33" y="16475"/>
                  </a:cubicBezTo>
                  <a:cubicBezTo>
                    <a:pt x="15" y="16475"/>
                    <a:pt x="0" y="16460"/>
                    <a:pt x="0" y="16442"/>
                  </a:cubicBezTo>
                  <a:lnTo>
                    <a:pt x="0" y="16442"/>
                  </a:lnTo>
                  <a:cubicBezTo>
                    <a:pt x="0" y="16423"/>
                    <a:pt x="15" y="16408"/>
                    <a:pt x="33" y="16408"/>
                  </a:cubicBezTo>
                  <a:cubicBezTo>
                    <a:pt x="52" y="16408"/>
                    <a:pt x="67" y="16423"/>
                    <a:pt x="67" y="16442"/>
                  </a:cubicBezTo>
                  <a:close/>
                  <a:moveTo>
                    <a:pt x="67" y="16575"/>
                  </a:moveTo>
                  <a:lnTo>
                    <a:pt x="67" y="16575"/>
                  </a:lnTo>
                  <a:cubicBezTo>
                    <a:pt x="67" y="16594"/>
                    <a:pt x="52" y="16609"/>
                    <a:pt x="33" y="16609"/>
                  </a:cubicBezTo>
                  <a:cubicBezTo>
                    <a:pt x="15" y="16609"/>
                    <a:pt x="0" y="16594"/>
                    <a:pt x="0" y="16575"/>
                  </a:cubicBezTo>
                  <a:lnTo>
                    <a:pt x="0" y="16575"/>
                  </a:lnTo>
                  <a:cubicBezTo>
                    <a:pt x="0" y="16557"/>
                    <a:pt x="15" y="16542"/>
                    <a:pt x="33" y="16542"/>
                  </a:cubicBezTo>
                  <a:cubicBezTo>
                    <a:pt x="52" y="16542"/>
                    <a:pt x="67" y="16557"/>
                    <a:pt x="67" y="16575"/>
                  </a:cubicBezTo>
                  <a:close/>
                  <a:moveTo>
                    <a:pt x="67" y="16709"/>
                  </a:moveTo>
                  <a:lnTo>
                    <a:pt x="67" y="16709"/>
                  </a:lnTo>
                  <a:cubicBezTo>
                    <a:pt x="67" y="16727"/>
                    <a:pt x="52" y="16742"/>
                    <a:pt x="33" y="16742"/>
                  </a:cubicBezTo>
                  <a:cubicBezTo>
                    <a:pt x="15" y="16742"/>
                    <a:pt x="0" y="16727"/>
                    <a:pt x="0" y="16709"/>
                  </a:cubicBezTo>
                  <a:lnTo>
                    <a:pt x="0" y="16709"/>
                  </a:lnTo>
                  <a:cubicBezTo>
                    <a:pt x="0" y="16690"/>
                    <a:pt x="15" y="16675"/>
                    <a:pt x="33" y="16675"/>
                  </a:cubicBezTo>
                  <a:cubicBezTo>
                    <a:pt x="52" y="16675"/>
                    <a:pt x="67" y="16690"/>
                    <a:pt x="67" y="16709"/>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da-DK"/>
            </a:p>
          </p:txBody>
        </p:sp>
        <p:sp>
          <p:nvSpPr>
            <p:cNvPr id="4110" name="Freeform 44"/>
            <p:cNvSpPr>
              <a:spLocks noEditPoints="1"/>
            </p:cNvSpPr>
            <p:nvPr/>
          </p:nvSpPr>
          <p:spPr bwMode="auto">
            <a:xfrm>
              <a:off x="2882" y="1211"/>
              <a:ext cx="7" cy="1878"/>
            </a:xfrm>
            <a:custGeom>
              <a:avLst/>
              <a:gdLst>
                <a:gd name="T0" fmla="*/ 67 w 67"/>
                <a:gd name="T1" fmla="*/ 167 h 16742"/>
                <a:gd name="T2" fmla="*/ 67 w 67"/>
                <a:gd name="T3" fmla="*/ 434 h 16742"/>
                <a:gd name="T4" fmla="*/ 67 w 67"/>
                <a:gd name="T5" fmla="*/ 700 h 16742"/>
                <a:gd name="T6" fmla="*/ 67 w 67"/>
                <a:gd name="T7" fmla="*/ 967 h 16742"/>
                <a:gd name="T8" fmla="*/ 67 w 67"/>
                <a:gd name="T9" fmla="*/ 1234 h 16742"/>
                <a:gd name="T10" fmla="*/ 67 w 67"/>
                <a:gd name="T11" fmla="*/ 1501 h 16742"/>
                <a:gd name="T12" fmla="*/ 67 w 67"/>
                <a:gd name="T13" fmla="*/ 1768 h 16742"/>
                <a:gd name="T14" fmla="*/ 67 w 67"/>
                <a:gd name="T15" fmla="*/ 2034 h 16742"/>
                <a:gd name="T16" fmla="*/ 67 w 67"/>
                <a:gd name="T17" fmla="*/ 2301 h 16742"/>
                <a:gd name="T18" fmla="*/ 67 w 67"/>
                <a:gd name="T19" fmla="*/ 2568 h 16742"/>
                <a:gd name="T20" fmla="*/ 67 w 67"/>
                <a:gd name="T21" fmla="*/ 2835 h 16742"/>
                <a:gd name="T22" fmla="*/ 67 w 67"/>
                <a:gd name="T23" fmla="*/ 3102 h 16742"/>
                <a:gd name="T24" fmla="*/ 67 w 67"/>
                <a:gd name="T25" fmla="*/ 3368 h 16742"/>
                <a:gd name="T26" fmla="*/ 67 w 67"/>
                <a:gd name="T27" fmla="*/ 3635 h 16742"/>
                <a:gd name="T28" fmla="*/ 67 w 67"/>
                <a:gd name="T29" fmla="*/ 3902 h 16742"/>
                <a:gd name="T30" fmla="*/ 67 w 67"/>
                <a:gd name="T31" fmla="*/ 4169 h 16742"/>
                <a:gd name="T32" fmla="*/ 67 w 67"/>
                <a:gd name="T33" fmla="*/ 4436 h 16742"/>
                <a:gd name="T34" fmla="*/ 67 w 67"/>
                <a:gd name="T35" fmla="*/ 4702 h 16742"/>
                <a:gd name="T36" fmla="*/ 67 w 67"/>
                <a:gd name="T37" fmla="*/ 4969 h 16742"/>
                <a:gd name="T38" fmla="*/ 67 w 67"/>
                <a:gd name="T39" fmla="*/ 5236 h 16742"/>
                <a:gd name="T40" fmla="*/ 67 w 67"/>
                <a:gd name="T41" fmla="*/ 5503 h 16742"/>
                <a:gd name="T42" fmla="*/ 67 w 67"/>
                <a:gd name="T43" fmla="*/ 5770 h 16742"/>
                <a:gd name="T44" fmla="*/ 67 w 67"/>
                <a:gd name="T45" fmla="*/ 6036 h 16742"/>
                <a:gd name="T46" fmla="*/ 67 w 67"/>
                <a:gd name="T47" fmla="*/ 6303 h 16742"/>
                <a:gd name="T48" fmla="*/ 67 w 67"/>
                <a:gd name="T49" fmla="*/ 6570 h 16742"/>
                <a:gd name="T50" fmla="*/ 67 w 67"/>
                <a:gd name="T51" fmla="*/ 6837 h 16742"/>
                <a:gd name="T52" fmla="*/ 67 w 67"/>
                <a:gd name="T53" fmla="*/ 7104 h 16742"/>
                <a:gd name="T54" fmla="*/ 67 w 67"/>
                <a:gd name="T55" fmla="*/ 7370 h 16742"/>
                <a:gd name="T56" fmla="*/ 67 w 67"/>
                <a:gd name="T57" fmla="*/ 7637 h 16742"/>
                <a:gd name="T58" fmla="*/ 67 w 67"/>
                <a:gd name="T59" fmla="*/ 7904 h 16742"/>
                <a:gd name="T60" fmla="*/ 67 w 67"/>
                <a:gd name="T61" fmla="*/ 8171 h 16742"/>
                <a:gd name="T62" fmla="*/ 67 w 67"/>
                <a:gd name="T63" fmla="*/ 8438 h 16742"/>
                <a:gd name="T64" fmla="*/ 67 w 67"/>
                <a:gd name="T65" fmla="*/ 8704 h 16742"/>
                <a:gd name="T66" fmla="*/ 67 w 67"/>
                <a:gd name="T67" fmla="*/ 8971 h 16742"/>
                <a:gd name="T68" fmla="*/ 67 w 67"/>
                <a:gd name="T69" fmla="*/ 9238 h 16742"/>
                <a:gd name="T70" fmla="*/ 67 w 67"/>
                <a:gd name="T71" fmla="*/ 9505 h 16742"/>
                <a:gd name="T72" fmla="*/ 67 w 67"/>
                <a:gd name="T73" fmla="*/ 9772 h 16742"/>
                <a:gd name="T74" fmla="*/ 67 w 67"/>
                <a:gd name="T75" fmla="*/ 10038 h 16742"/>
                <a:gd name="T76" fmla="*/ 67 w 67"/>
                <a:gd name="T77" fmla="*/ 10305 h 16742"/>
                <a:gd name="T78" fmla="*/ 67 w 67"/>
                <a:gd name="T79" fmla="*/ 10572 h 16742"/>
                <a:gd name="T80" fmla="*/ 67 w 67"/>
                <a:gd name="T81" fmla="*/ 10839 h 16742"/>
                <a:gd name="T82" fmla="*/ 67 w 67"/>
                <a:gd name="T83" fmla="*/ 11106 h 16742"/>
                <a:gd name="T84" fmla="*/ 67 w 67"/>
                <a:gd name="T85" fmla="*/ 11372 h 16742"/>
                <a:gd name="T86" fmla="*/ 67 w 67"/>
                <a:gd name="T87" fmla="*/ 11639 h 16742"/>
                <a:gd name="T88" fmla="*/ 67 w 67"/>
                <a:gd name="T89" fmla="*/ 11906 h 16742"/>
                <a:gd name="T90" fmla="*/ 67 w 67"/>
                <a:gd name="T91" fmla="*/ 12173 h 16742"/>
                <a:gd name="T92" fmla="*/ 67 w 67"/>
                <a:gd name="T93" fmla="*/ 12440 h 16742"/>
                <a:gd name="T94" fmla="*/ 67 w 67"/>
                <a:gd name="T95" fmla="*/ 12706 h 16742"/>
                <a:gd name="T96" fmla="*/ 67 w 67"/>
                <a:gd name="T97" fmla="*/ 12973 h 16742"/>
                <a:gd name="T98" fmla="*/ 67 w 67"/>
                <a:gd name="T99" fmla="*/ 13240 h 16742"/>
                <a:gd name="T100" fmla="*/ 67 w 67"/>
                <a:gd name="T101" fmla="*/ 13507 h 16742"/>
                <a:gd name="T102" fmla="*/ 67 w 67"/>
                <a:gd name="T103" fmla="*/ 13774 h 16742"/>
                <a:gd name="T104" fmla="*/ 67 w 67"/>
                <a:gd name="T105" fmla="*/ 14041 h 16742"/>
                <a:gd name="T106" fmla="*/ 67 w 67"/>
                <a:gd name="T107" fmla="*/ 14307 h 16742"/>
                <a:gd name="T108" fmla="*/ 67 w 67"/>
                <a:gd name="T109" fmla="*/ 14574 h 16742"/>
                <a:gd name="T110" fmla="*/ 67 w 67"/>
                <a:gd name="T111" fmla="*/ 14841 h 16742"/>
                <a:gd name="T112" fmla="*/ 67 w 67"/>
                <a:gd name="T113" fmla="*/ 15108 h 16742"/>
                <a:gd name="T114" fmla="*/ 67 w 67"/>
                <a:gd name="T115" fmla="*/ 15375 h 16742"/>
                <a:gd name="T116" fmla="*/ 67 w 67"/>
                <a:gd name="T117" fmla="*/ 15641 h 16742"/>
                <a:gd name="T118" fmla="*/ 67 w 67"/>
                <a:gd name="T119" fmla="*/ 15908 h 16742"/>
                <a:gd name="T120" fmla="*/ 67 w 67"/>
                <a:gd name="T121" fmla="*/ 16175 h 16742"/>
                <a:gd name="T122" fmla="*/ 67 w 67"/>
                <a:gd name="T123" fmla="*/ 16442 h 16742"/>
                <a:gd name="T124" fmla="*/ 67 w 67"/>
                <a:gd name="T125" fmla="*/ 16709 h 16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 h="16742">
                  <a:moveTo>
                    <a:pt x="67" y="33"/>
                  </a:moveTo>
                  <a:lnTo>
                    <a:pt x="67" y="34"/>
                  </a:lnTo>
                  <a:cubicBezTo>
                    <a:pt x="67" y="52"/>
                    <a:pt x="52" y="67"/>
                    <a:pt x="33" y="67"/>
                  </a:cubicBezTo>
                  <a:cubicBezTo>
                    <a:pt x="15" y="67"/>
                    <a:pt x="0" y="52"/>
                    <a:pt x="0" y="34"/>
                  </a:cubicBezTo>
                  <a:lnTo>
                    <a:pt x="0" y="33"/>
                  </a:lnTo>
                  <a:cubicBezTo>
                    <a:pt x="0" y="15"/>
                    <a:pt x="15" y="0"/>
                    <a:pt x="33" y="0"/>
                  </a:cubicBezTo>
                  <a:cubicBezTo>
                    <a:pt x="52" y="0"/>
                    <a:pt x="67" y="15"/>
                    <a:pt x="67" y="33"/>
                  </a:cubicBezTo>
                  <a:close/>
                  <a:moveTo>
                    <a:pt x="67" y="167"/>
                  </a:moveTo>
                  <a:lnTo>
                    <a:pt x="67" y="167"/>
                  </a:lnTo>
                  <a:cubicBezTo>
                    <a:pt x="67" y="185"/>
                    <a:pt x="52" y="200"/>
                    <a:pt x="33" y="200"/>
                  </a:cubicBezTo>
                  <a:cubicBezTo>
                    <a:pt x="15" y="200"/>
                    <a:pt x="0" y="185"/>
                    <a:pt x="0" y="167"/>
                  </a:cubicBezTo>
                  <a:lnTo>
                    <a:pt x="0" y="167"/>
                  </a:lnTo>
                  <a:cubicBezTo>
                    <a:pt x="0" y="148"/>
                    <a:pt x="15" y="134"/>
                    <a:pt x="33" y="134"/>
                  </a:cubicBezTo>
                  <a:cubicBezTo>
                    <a:pt x="52" y="134"/>
                    <a:pt x="67" y="148"/>
                    <a:pt x="67" y="167"/>
                  </a:cubicBezTo>
                  <a:close/>
                  <a:moveTo>
                    <a:pt x="67" y="300"/>
                  </a:moveTo>
                  <a:lnTo>
                    <a:pt x="67" y="300"/>
                  </a:lnTo>
                  <a:cubicBezTo>
                    <a:pt x="67" y="319"/>
                    <a:pt x="52" y="334"/>
                    <a:pt x="33" y="334"/>
                  </a:cubicBezTo>
                  <a:cubicBezTo>
                    <a:pt x="15" y="334"/>
                    <a:pt x="0" y="319"/>
                    <a:pt x="0" y="300"/>
                  </a:cubicBezTo>
                  <a:lnTo>
                    <a:pt x="0" y="300"/>
                  </a:lnTo>
                  <a:cubicBezTo>
                    <a:pt x="0" y="282"/>
                    <a:pt x="15" y="267"/>
                    <a:pt x="33" y="267"/>
                  </a:cubicBezTo>
                  <a:cubicBezTo>
                    <a:pt x="52" y="267"/>
                    <a:pt x="67" y="282"/>
                    <a:pt x="67" y="300"/>
                  </a:cubicBezTo>
                  <a:close/>
                  <a:moveTo>
                    <a:pt x="67" y="434"/>
                  </a:moveTo>
                  <a:lnTo>
                    <a:pt x="67" y="434"/>
                  </a:lnTo>
                  <a:cubicBezTo>
                    <a:pt x="67" y="452"/>
                    <a:pt x="52" y="467"/>
                    <a:pt x="33" y="467"/>
                  </a:cubicBezTo>
                  <a:cubicBezTo>
                    <a:pt x="15" y="467"/>
                    <a:pt x="0" y="452"/>
                    <a:pt x="0" y="434"/>
                  </a:cubicBezTo>
                  <a:lnTo>
                    <a:pt x="0" y="434"/>
                  </a:lnTo>
                  <a:cubicBezTo>
                    <a:pt x="0" y="415"/>
                    <a:pt x="15" y="400"/>
                    <a:pt x="33" y="400"/>
                  </a:cubicBezTo>
                  <a:cubicBezTo>
                    <a:pt x="52" y="400"/>
                    <a:pt x="67" y="415"/>
                    <a:pt x="67" y="434"/>
                  </a:cubicBezTo>
                  <a:close/>
                  <a:moveTo>
                    <a:pt x="67" y="567"/>
                  </a:moveTo>
                  <a:lnTo>
                    <a:pt x="67" y="567"/>
                  </a:lnTo>
                  <a:cubicBezTo>
                    <a:pt x="67" y="586"/>
                    <a:pt x="52" y="600"/>
                    <a:pt x="33" y="600"/>
                  </a:cubicBezTo>
                  <a:cubicBezTo>
                    <a:pt x="15" y="600"/>
                    <a:pt x="0" y="586"/>
                    <a:pt x="0" y="567"/>
                  </a:cubicBezTo>
                  <a:lnTo>
                    <a:pt x="0" y="567"/>
                  </a:lnTo>
                  <a:cubicBezTo>
                    <a:pt x="0" y="549"/>
                    <a:pt x="15" y="534"/>
                    <a:pt x="33" y="534"/>
                  </a:cubicBezTo>
                  <a:cubicBezTo>
                    <a:pt x="52" y="534"/>
                    <a:pt x="67" y="549"/>
                    <a:pt x="67" y="567"/>
                  </a:cubicBezTo>
                  <a:close/>
                  <a:moveTo>
                    <a:pt x="67" y="700"/>
                  </a:moveTo>
                  <a:lnTo>
                    <a:pt x="67" y="701"/>
                  </a:lnTo>
                  <a:cubicBezTo>
                    <a:pt x="67" y="719"/>
                    <a:pt x="52" y="734"/>
                    <a:pt x="33" y="734"/>
                  </a:cubicBezTo>
                  <a:cubicBezTo>
                    <a:pt x="15" y="734"/>
                    <a:pt x="0" y="719"/>
                    <a:pt x="0" y="701"/>
                  </a:cubicBezTo>
                  <a:lnTo>
                    <a:pt x="0" y="700"/>
                  </a:lnTo>
                  <a:cubicBezTo>
                    <a:pt x="0" y="682"/>
                    <a:pt x="15" y="667"/>
                    <a:pt x="33" y="667"/>
                  </a:cubicBezTo>
                  <a:cubicBezTo>
                    <a:pt x="52" y="667"/>
                    <a:pt x="67" y="682"/>
                    <a:pt x="67" y="700"/>
                  </a:cubicBezTo>
                  <a:close/>
                  <a:moveTo>
                    <a:pt x="67" y="834"/>
                  </a:moveTo>
                  <a:lnTo>
                    <a:pt x="67" y="834"/>
                  </a:lnTo>
                  <a:cubicBezTo>
                    <a:pt x="67" y="852"/>
                    <a:pt x="52" y="867"/>
                    <a:pt x="33" y="867"/>
                  </a:cubicBezTo>
                  <a:cubicBezTo>
                    <a:pt x="15" y="867"/>
                    <a:pt x="0" y="852"/>
                    <a:pt x="0" y="834"/>
                  </a:cubicBezTo>
                  <a:lnTo>
                    <a:pt x="0" y="834"/>
                  </a:lnTo>
                  <a:cubicBezTo>
                    <a:pt x="0" y="815"/>
                    <a:pt x="15" y="801"/>
                    <a:pt x="33" y="801"/>
                  </a:cubicBezTo>
                  <a:cubicBezTo>
                    <a:pt x="52" y="801"/>
                    <a:pt x="67" y="815"/>
                    <a:pt x="67" y="834"/>
                  </a:cubicBezTo>
                  <a:close/>
                  <a:moveTo>
                    <a:pt x="67" y="967"/>
                  </a:moveTo>
                  <a:lnTo>
                    <a:pt x="67" y="967"/>
                  </a:lnTo>
                  <a:cubicBezTo>
                    <a:pt x="67" y="986"/>
                    <a:pt x="52" y="1001"/>
                    <a:pt x="33" y="1001"/>
                  </a:cubicBezTo>
                  <a:cubicBezTo>
                    <a:pt x="15" y="1001"/>
                    <a:pt x="0" y="986"/>
                    <a:pt x="0" y="967"/>
                  </a:cubicBezTo>
                  <a:lnTo>
                    <a:pt x="0" y="967"/>
                  </a:lnTo>
                  <a:cubicBezTo>
                    <a:pt x="0" y="949"/>
                    <a:pt x="15" y="934"/>
                    <a:pt x="33" y="934"/>
                  </a:cubicBezTo>
                  <a:cubicBezTo>
                    <a:pt x="52" y="934"/>
                    <a:pt x="67" y="949"/>
                    <a:pt x="67" y="967"/>
                  </a:cubicBezTo>
                  <a:close/>
                  <a:moveTo>
                    <a:pt x="67" y="1101"/>
                  </a:moveTo>
                  <a:lnTo>
                    <a:pt x="67" y="1101"/>
                  </a:lnTo>
                  <a:cubicBezTo>
                    <a:pt x="67" y="1119"/>
                    <a:pt x="52" y="1134"/>
                    <a:pt x="33" y="1134"/>
                  </a:cubicBezTo>
                  <a:cubicBezTo>
                    <a:pt x="15" y="1134"/>
                    <a:pt x="0" y="1119"/>
                    <a:pt x="0" y="1101"/>
                  </a:cubicBezTo>
                  <a:lnTo>
                    <a:pt x="0" y="1101"/>
                  </a:lnTo>
                  <a:cubicBezTo>
                    <a:pt x="0" y="1082"/>
                    <a:pt x="15" y="1067"/>
                    <a:pt x="33" y="1067"/>
                  </a:cubicBezTo>
                  <a:cubicBezTo>
                    <a:pt x="52" y="1067"/>
                    <a:pt x="67" y="1082"/>
                    <a:pt x="67" y="1101"/>
                  </a:cubicBezTo>
                  <a:close/>
                  <a:moveTo>
                    <a:pt x="67" y="1234"/>
                  </a:moveTo>
                  <a:lnTo>
                    <a:pt x="67" y="1234"/>
                  </a:lnTo>
                  <a:cubicBezTo>
                    <a:pt x="67" y="1253"/>
                    <a:pt x="52" y="1267"/>
                    <a:pt x="33" y="1267"/>
                  </a:cubicBezTo>
                  <a:cubicBezTo>
                    <a:pt x="15" y="1267"/>
                    <a:pt x="0" y="1253"/>
                    <a:pt x="0" y="1234"/>
                  </a:cubicBezTo>
                  <a:lnTo>
                    <a:pt x="0" y="1234"/>
                  </a:lnTo>
                  <a:cubicBezTo>
                    <a:pt x="0" y="1216"/>
                    <a:pt x="15" y="1201"/>
                    <a:pt x="33" y="1201"/>
                  </a:cubicBezTo>
                  <a:cubicBezTo>
                    <a:pt x="52" y="1201"/>
                    <a:pt x="67" y="1216"/>
                    <a:pt x="67" y="1234"/>
                  </a:cubicBezTo>
                  <a:close/>
                  <a:moveTo>
                    <a:pt x="67" y="1367"/>
                  </a:moveTo>
                  <a:lnTo>
                    <a:pt x="67" y="1368"/>
                  </a:lnTo>
                  <a:cubicBezTo>
                    <a:pt x="67" y="1386"/>
                    <a:pt x="52" y="1401"/>
                    <a:pt x="33" y="1401"/>
                  </a:cubicBezTo>
                  <a:cubicBezTo>
                    <a:pt x="15" y="1401"/>
                    <a:pt x="0" y="1386"/>
                    <a:pt x="0" y="1368"/>
                  </a:cubicBezTo>
                  <a:lnTo>
                    <a:pt x="0" y="1367"/>
                  </a:lnTo>
                  <a:cubicBezTo>
                    <a:pt x="0" y="1349"/>
                    <a:pt x="15" y="1334"/>
                    <a:pt x="33" y="1334"/>
                  </a:cubicBezTo>
                  <a:cubicBezTo>
                    <a:pt x="52" y="1334"/>
                    <a:pt x="67" y="1349"/>
                    <a:pt x="67" y="1367"/>
                  </a:cubicBezTo>
                  <a:close/>
                  <a:moveTo>
                    <a:pt x="67" y="1501"/>
                  </a:moveTo>
                  <a:lnTo>
                    <a:pt x="67" y="1501"/>
                  </a:lnTo>
                  <a:cubicBezTo>
                    <a:pt x="67" y="1519"/>
                    <a:pt x="52" y="1534"/>
                    <a:pt x="33" y="1534"/>
                  </a:cubicBezTo>
                  <a:cubicBezTo>
                    <a:pt x="15" y="1534"/>
                    <a:pt x="0" y="1519"/>
                    <a:pt x="0" y="1501"/>
                  </a:cubicBezTo>
                  <a:lnTo>
                    <a:pt x="0" y="1501"/>
                  </a:lnTo>
                  <a:cubicBezTo>
                    <a:pt x="0" y="1482"/>
                    <a:pt x="15" y="1468"/>
                    <a:pt x="33" y="1468"/>
                  </a:cubicBezTo>
                  <a:cubicBezTo>
                    <a:pt x="52" y="1468"/>
                    <a:pt x="67" y="1482"/>
                    <a:pt x="67" y="1501"/>
                  </a:cubicBezTo>
                  <a:close/>
                  <a:moveTo>
                    <a:pt x="67" y="1634"/>
                  </a:moveTo>
                  <a:lnTo>
                    <a:pt x="67" y="1634"/>
                  </a:lnTo>
                  <a:cubicBezTo>
                    <a:pt x="67" y="1653"/>
                    <a:pt x="52" y="1668"/>
                    <a:pt x="33" y="1668"/>
                  </a:cubicBezTo>
                  <a:cubicBezTo>
                    <a:pt x="15" y="1668"/>
                    <a:pt x="0" y="1653"/>
                    <a:pt x="0" y="1634"/>
                  </a:cubicBezTo>
                  <a:lnTo>
                    <a:pt x="0" y="1634"/>
                  </a:lnTo>
                  <a:cubicBezTo>
                    <a:pt x="0" y="1616"/>
                    <a:pt x="15" y="1601"/>
                    <a:pt x="33" y="1601"/>
                  </a:cubicBezTo>
                  <a:cubicBezTo>
                    <a:pt x="52" y="1601"/>
                    <a:pt x="67" y="1616"/>
                    <a:pt x="67" y="1634"/>
                  </a:cubicBezTo>
                  <a:close/>
                  <a:moveTo>
                    <a:pt x="67" y="1768"/>
                  </a:moveTo>
                  <a:lnTo>
                    <a:pt x="67" y="1768"/>
                  </a:lnTo>
                  <a:cubicBezTo>
                    <a:pt x="67" y="1786"/>
                    <a:pt x="52" y="1801"/>
                    <a:pt x="33" y="1801"/>
                  </a:cubicBezTo>
                  <a:cubicBezTo>
                    <a:pt x="15" y="1801"/>
                    <a:pt x="0" y="1786"/>
                    <a:pt x="0" y="1768"/>
                  </a:cubicBezTo>
                  <a:lnTo>
                    <a:pt x="0" y="1768"/>
                  </a:lnTo>
                  <a:cubicBezTo>
                    <a:pt x="0" y="1749"/>
                    <a:pt x="15" y="1734"/>
                    <a:pt x="33" y="1734"/>
                  </a:cubicBezTo>
                  <a:cubicBezTo>
                    <a:pt x="52" y="1734"/>
                    <a:pt x="67" y="1749"/>
                    <a:pt x="67" y="1768"/>
                  </a:cubicBezTo>
                  <a:close/>
                  <a:moveTo>
                    <a:pt x="67" y="1901"/>
                  </a:moveTo>
                  <a:lnTo>
                    <a:pt x="67" y="1901"/>
                  </a:lnTo>
                  <a:cubicBezTo>
                    <a:pt x="67" y="1920"/>
                    <a:pt x="52" y="1934"/>
                    <a:pt x="33" y="1934"/>
                  </a:cubicBezTo>
                  <a:cubicBezTo>
                    <a:pt x="15" y="1934"/>
                    <a:pt x="0" y="1920"/>
                    <a:pt x="0" y="1901"/>
                  </a:cubicBezTo>
                  <a:lnTo>
                    <a:pt x="0" y="1901"/>
                  </a:lnTo>
                  <a:cubicBezTo>
                    <a:pt x="0" y="1883"/>
                    <a:pt x="15" y="1868"/>
                    <a:pt x="33" y="1868"/>
                  </a:cubicBezTo>
                  <a:cubicBezTo>
                    <a:pt x="52" y="1868"/>
                    <a:pt x="67" y="1883"/>
                    <a:pt x="67" y="1901"/>
                  </a:cubicBezTo>
                  <a:close/>
                  <a:moveTo>
                    <a:pt x="67" y="2034"/>
                  </a:moveTo>
                  <a:lnTo>
                    <a:pt x="67" y="2035"/>
                  </a:lnTo>
                  <a:cubicBezTo>
                    <a:pt x="67" y="2053"/>
                    <a:pt x="52" y="2068"/>
                    <a:pt x="33" y="2068"/>
                  </a:cubicBezTo>
                  <a:cubicBezTo>
                    <a:pt x="15" y="2068"/>
                    <a:pt x="0" y="2053"/>
                    <a:pt x="0" y="2035"/>
                  </a:cubicBezTo>
                  <a:lnTo>
                    <a:pt x="0" y="2034"/>
                  </a:lnTo>
                  <a:cubicBezTo>
                    <a:pt x="0" y="2016"/>
                    <a:pt x="15" y="2001"/>
                    <a:pt x="33" y="2001"/>
                  </a:cubicBezTo>
                  <a:cubicBezTo>
                    <a:pt x="52" y="2001"/>
                    <a:pt x="67" y="2016"/>
                    <a:pt x="67" y="2034"/>
                  </a:cubicBezTo>
                  <a:close/>
                  <a:moveTo>
                    <a:pt x="67" y="2168"/>
                  </a:moveTo>
                  <a:lnTo>
                    <a:pt x="67" y="2168"/>
                  </a:lnTo>
                  <a:cubicBezTo>
                    <a:pt x="67" y="2186"/>
                    <a:pt x="52" y="2201"/>
                    <a:pt x="33" y="2201"/>
                  </a:cubicBezTo>
                  <a:cubicBezTo>
                    <a:pt x="15" y="2201"/>
                    <a:pt x="0" y="2186"/>
                    <a:pt x="0" y="2168"/>
                  </a:cubicBezTo>
                  <a:lnTo>
                    <a:pt x="0" y="2168"/>
                  </a:lnTo>
                  <a:cubicBezTo>
                    <a:pt x="0" y="2149"/>
                    <a:pt x="15" y="2135"/>
                    <a:pt x="33" y="2135"/>
                  </a:cubicBezTo>
                  <a:cubicBezTo>
                    <a:pt x="52" y="2135"/>
                    <a:pt x="67" y="2149"/>
                    <a:pt x="67" y="2168"/>
                  </a:cubicBezTo>
                  <a:close/>
                  <a:moveTo>
                    <a:pt x="67" y="2301"/>
                  </a:moveTo>
                  <a:lnTo>
                    <a:pt x="67" y="2301"/>
                  </a:lnTo>
                  <a:cubicBezTo>
                    <a:pt x="67" y="2320"/>
                    <a:pt x="52" y="2335"/>
                    <a:pt x="33" y="2335"/>
                  </a:cubicBezTo>
                  <a:cubicBezTo>
                    <a:pt x="15" y="2335"/>
                    <a:pt x="0" y="2320"/>
                    <a:pt x="0" y="2301"/>
                  </a:cubicBezTo>
                  <a:lnTo>
                    <a:pt x="0" y="2301"/>
                  </a:lnTo>
                  <a:cubicBezTo>
                    <a:pt x="0" y="2283"/>
                    <a:pt x="15" y="2268"/>
                    <a:pt x="33" y="2268"/>
                  </a:cubicBezTo>
                  <a:cubicBezTo>
                    <a:pt x="52" y="2268"/>
                    <a:pt x="67" y="2283"/>
                    <a:pt x="67" y="2301"/>
                  </a:cubicBezTo>
                  <a:close/>
                  <a:moveTo>
                    <a:pt x="67" y="2435"/>
                  </a:moveTo>
                  <a:lnTo>
                    <a:pt x="67" y="2435"/>
                  </a:lnTo>
                  <a:cubicBezTo>
                    <a:pt x="67" y="2453"/>
                    <a:pt x="52" y="2468"/>
                    <a:pt x="33" y="2468"/>
                  </a:cubicBezTo>
                  <a:cubicBezTo>
                    <a:pt x="15" y="2468"/>
                    <a:pt x="0" y="2453"/>
                    <a:pt x="0" y="2435"/>
                  </a:cubicBezTo>
                  <a:lnTo>
                    <a:pt x="0" y="2435"/>
                  </a:lnTo>
                  <a:cubicBezTo>
                    <a:pt x="0" y="2416"/>
                    <a:pt x="15" y="2401"/>
                    <a:pt x="33" y="2401"/>
                  </a:cubicBezTo>
                  <a:cubicBezTo>
                    <a:pt x="52" y="2401"/>
                    <a:pt x="67" y="2416"/>
                    <a:pt x="67" y="2435"/>
                  </a:cubicBezTo>
                  <a:close/>
                  <a:moveTo>
                    <a:pt x="67" y="2568"/>
                  </a:moveTo>
                  <a:lnTo>
                    <a:pt x="67" y="2568"/>
                  </a:lnTo>
                  <a:cubicBezTo>
                    <a:pt x="67" y="2587"/>
                    <a:pt x="52" y="2601"/>
                    <a:pt x="33" y="2601"/>
                  </a:cubicBezTo>
                  <a:cubicBezTo>
                    <a:pt x="15" y="2601"/>
                    <a:pt x="0" y="2587"/>
                    <a:pt x="0" y="2568"/>
                  </a:cubicBezTo>
                  <a:lnTo>
                    <a:pt x="0" y="2568"/>
                  </a:lnTo>
                  <a:cubicBezTo>
                    <a:pt x="0" y="2550"/>
                    <a:pt x="15" y="2535"/>
                    <a:pt x="33" y="2535"/>
                  </a:cubicBezTo>
                  <a:cubicBezTo>
                    <a:pt x="52" y="2535"/>
                    <a:pt x="67" y="2550"/>
                    <a:pt x="67" y="2568"/>
                  </a:cubicBezTo>
                  <a:close/>
                  <a:moveTo>
                    <a:pt x="67" y="2701"/>
                  </a:moveTo>
                  <a:lnTo>
                    <a:pt x="67" y="2702"/>
                  </a:lnTo>
                  <a:cubicBezTo>
                    <a:pt x="67" y="2720"/>
                    <a:pt x="52" y="2735"/>
                    <a:pt x="33" y="2735"/>
                  </a:cubicBezTo>
                  <a:cubicBezTo>
                    <a:pt x="15" y="2735"/>
                    <a:pt x="0" y="2720"/>
                    <a:pt x="0" y="2702"/>
                  </a:cubicBezTo>
                  <a:lnTo>
                    <a:pt x="0" y="2701"/>
                  </a:lnTo>
                  <a:cubicBezTo>
                    <a:pt x="0" y="2683"/>
                    <a:pt x="15" y="2668"/>
                    <a:pt x="33" y="2668"/>
                  </a:cubicBezTo>
                  <a:cubicBezTo>
                    <a:pt x="52" y="2668"/>
                    <a:pt x="67" y="2683"/>
                    <a:pt x="67" y="2701"/>
                  </a:cubicBezTo>
                  <a:close/>
                  <a:moveTo>
                    <a:pt x="67" y="2835"/>
                  </a:moveTo>
                  <a:lnTo>
                    <a:pt x="67" y="2835"/>
                  </a:lnTo>
                  <a:cubicBezTo>
                    <a:pt x="67" y="2853"/>
                    <a:pt x="52" y="2868"/>
                    <a:pt x="33" y="2868"/>
                  </a:cubicBezTo>
                  <a:cubicBezTo>
                    <a:pt x="15" y="2868"/>
                    <a:pt x="0" y="2853"/>
                    <a:pt x="0" y="2835"/>
                  </a:cubicBezTo>
                  <a:lnTo>
                    <a:pt x="0" y="2835"/>
                  </a:lnTo>
                  <a:cubicBezTo>
                    <a:pt x="0" y="2816"/>
                    <a:pt x="15" y="2802"/>
                    <a:pt x="33" y="2802"/>
                  </a:cubicBezTo>
                  <a:cubicBezTo>
                    <a:pt x="52" y="2802"/>
                    <a:pt x="67" y="2816"/>
                    <a:pt x="67" y="2835"/>
                  </a:cubicBezTo>
                  <a:close/>
                  <a:moveTo>
                    <a:pt x="67" y="2968"/>
                  </a:moveTo>
                  <a:lnTo>
                    <a:pt x="67" y="2968"/>
                  </a:lnTo>
                  <a:cubicBezTo>
                    <a:pt x="67" y="2987"/>
                    <a:pt x="52" y="3002"/>
                    <a:pt x="33" y="3002"/>
                  </a:cubicBezTo>
                  <a:cubicBezTo>
                    <a:pt x="15" y="3002"/>
                    <a:pt x="0" y="2987"/>
                    <a:pt x="0" y="2968"/>
                  </a:cubicBezTo>
                  <a:lnTo>
                    <a:pt x="0" y="2968"/>
                  </a:lnTo>
                  <a:cubicBezTo>
                    <a:pt x="0" y="2950"/>
                    <a:pt x="15" y="2935"/>
                    <a:pt x="33" y="2935"/>
                  </a:cubicBezTo>
                  <a:cubicBezTo>
                    <a:pt x="52" y="2935"/>
                    <a:pt x="67" y="2950"/>
                    <a:pt x="67" y="2968"/>
                  </a:cubicBezTo>
                  <a:close/>
                  <a:moveTo>
                    <a:pt x="67" y="3102"/>
                  </a:moveTo>
                  <a:lnTo>
                    <a:pt x="67" y="3102"/>
                  </a:lnTo>
                  <a:cubicBezTo>
                    <a:pt x="67" y="3120"/>
                    <a:pt x="52" y="3135"/>
                    <a:pt x="33" y="3135"/>
                  </a:cubicBezTo>
                  <a:cubicBezTo>
                    <a:pt x="15" y="3135"/>
                    <a:pt x="0" y="3120"/>
                    <a:pt x="0" y="3102"/>
                  </a:cubicBezTo>
                  <a:lnTo>
                    <a:pt x="0" y="3102"/>
                  </a:lnTo>
                  <a:cubicBezTo>
                    <a:pt x="0" y="3083"/>
                    <a:pt x="15" y="3068"/>
                    <a:pt x="33" y="3068"/>
                  </a:cubicBezTo>
                  <a:cubicBezTo>
                    <a:pt x="52" y="3068"/>
                    <a:pt x="67" y="3083"/>
                    <a:pt x="67" y="3102"/>
                  </a:cubicBezTo>
                  <a:close/>
                  <a:moveTo>
                    <a:pt x="67" y="3235"/>
                  </a:moveTo>
                  <a:lnTo>
                    <a:pt x="67" y="3235"/>
                  </a:lnTo>
                  <a:cubicBezTo>
                    <a:pt x="67" y="3254"/>
                    <a:pt x="52" y="3268"/>
                    <a:pt x="33" y="3268"/>
                  </a:cubicBezTo>
                  <a:cubicBezTo>
                    <a:pt x="15" y="3268"/>
                    <a:pt x="0" y="3254"/>
                    <a:pt x="0" y="3235"/>
                  </a:cubicBezTo>
                  <a:lnTo>
                    <a:pt x="0" y="3235"/>
                  </a:lnTo>
                  <a:cubicBezTo>
                    <a:pt x="0" y="3217"/>
                    <a:pt x="15" y="3202"/>
                    <a:pt x="33" y="3202"/>
                  </a:cubicBezTo>
                  <a:cubicBezTo>
                    <a:pt x="52" y="3202"/>
                    <a:pt x="67" y="3217"/>
                    <a:pt x="67" y="3235"/>
                  </a:cubicBezTo>
                  <a:close/>
                  <a:moveTo>
                    <a:pt x="67" y="3368"/>
                  </a:moveTo>
                  <a:lnTo>
                    <a:pt x="67" y="3369"/>
                  </a:lnTo>
                  <a:cubicBezTo>
                    <a:pt x="67" y="3387"/>
                    <a:pt x="52" y="3402"/>
                    <a:pt x="33" y="3402"/>
                  </a:cubicBezTo>
                  <a:cubicBezTo>
                    <a:pt x="15" y="3402"/>
                    <a:pt x="0" y="3387"/>
                    <a:pt x="0" y="3369"/>
                  </a:cubicBezTo>
                  <a:lnTo>
                    <a:pt x="0" y="3368"/>
                  </a:lnTo>
                  <a:cubicBezTo>
                    <a:pt x="0" y="3350"/>
                    <a:pt x="15" y="3335"/>
                    <a:pt x="33" y="3335"/>
                  </a:cubicBezTo>
                  <a:cubicBezTo>
                    <a:pt x="52" y="3335"/>
                    <a:pt x="67" y="3350"/>
                    <a:pt x="67" y="3368"/>
                  </a:cubicBezTo>
                  <a:close/>
                  <a:moveTo>
                    <a:pt x="67" y="3502"/>
                  </a:moveTo>
                  <a:lnTo>
                    <a:pt x="67" y="3502"/>
                  </a:lnTo>
                  <a:cubicBezTo>
                    <a:pt x="67" y="3520"/>
                    <a:pt x="52" y="3535"/>
                    <a:pt x="33" y="3535"/>
                  </a:cubicBezTo>
                  <a:cubicBezTo>
                    <a:pt x="15" y="3535"/>
                    <a:pt x="0" y="3520"/>
                    <a:pt x="0" y="3502"/>
                  </a:cubicBezTo>
                  <a:lnTo>
                    <a:pt x="0" y="3502"/>
                  </a:lnTo>
                  <a:cubicBezTo>
                    <a:pt x="0" y="3483"/>
                    <a:pt x="15" y="3469"/>
                    <a:pt x="33" y="3469"/>
                  </a:cubicBezTo>
                  <a:cubicBezTo>
                    <a:pt x="52" y="3469"/>
                    <a:pt x="67" y="3483"/>
                    <a:pt x="67" y="3502"/>
                  </a:cubicBezTo>
                  <a:close/>
                  <a:moveTo>
                    <a:pt x="67" y="3635"/>
                  </a:moveTo>
                  <a:lnTo>
                    <a:pt x="67" y="3635"/>
                  </a:lnTo>
                  <a:cubicBezTo>
                    <a:pt x="67" y="3654"/>
                    <a:pt x="52" y="3669"/>
                    <a:pt x="33" y="3669"/>
                  </a:cubicBezTo>
                  <a:cubicBezTo>
                    <a:pt x="15" y="3669"/>
                    <a:pt x="0" y="3654"/>
                    <a:pt x="0" y="3635"/>
                  </a:cubicBezTo>
                  <a:lnTo>
                    <a:pt x="0" y="3635"/>
                  </a:lnTo>
                  <a:cubicBezTo>
                    <a:pt x="0" y="3617"/>
                    <a:pt x="15" y="3602"/>
                    <a:pt x="33" y="3602"/>
                  </a:cubicBezTo>
                  <a:cubicBezTo>
                    <a:pt x="52" y="3602"/>
                    <a:pt x="67" y="3617"/>
                    <a:pt x="67" y="3635"/>
                  </a:cubicBezTo>
                  <a:close/>
                  <a:moveTo>
                    <a:pt x="67" y="3769"/>
                  </a:moveTo>
                  <a:lnTo>
                    <a:pt x="67" y="3769"/>
                  </a:lnTo>
                  <a:cubicBezTo>
                    <a:pt x="67" y="3787"/>
                    <a:pt x="52" y="3802"/>
                    <a:pt x="33" y="3802"/>
                  </a:cubicBezTo>
                  <a:cubicBezTo>
                    <a:pt x="15" y="3802"/>
                    <a:pt x="0" y="3787"/>
                    <a:pt x="0" y="3769"/>
                  </a:cubicBezTo>
                  <a:lnTo>
                    <a:pt x="0" y="3769"/>
                  </a:lnTo>
                  <a:cubicBezTo>
                    <a:pt x="0" y="3750"/>
                    <a:pt x="15" y="3735"/>
                    <a:pt x="33" y="3735"/>
                  </a:cubicBezTo>
                  <a:cubicBezTo>
                    <a:pt x="52" y="3735"/>
                    <a:pt x="67" y="3750"/>
                    <a:pt x="67" y="3769"/>
                  </a:cubicBezTo>
                  <a:close/>
                  <a:moveTo>
                    <a:pt x="67" y="3902"/>
                  </a:moveTo>
                  <a:lnTo>
                    <a:pt x="67" y="3902"/>
                  </a:lnTo>
                  <a:cubicBezTo>
                    <a:pt x="67" y="3921"/>
                    <a:pt x="52" y="3935"/>
                    <a:pt x="33" y="3935"/>
                  </a:cubicBezTo>
                  <a:cubicBezTo>
                    <a:pt x="15" y="3935"/>
                    <a:pt x="0" y="3921"/>
                    <a:pt x="0" y="3902"/>
                  </a:cubicBezTo>
                  <a:lnTo>
                    <a:pt x="0" y="3902"/>
                  </a:lnTo>
                  <a:cubicBezTo>
                    <a:pt x="0" y="3884"/>
                    <a:pt x="15" y="3869"/>
                    <a:pt x="33" y="3869"/>
                  </a:cubicBezTo>
                  <a:cubicBezTo>
                    <a:pt x="52" y="3869"/>
                    <a:pt x="67" y="3884"/>
                    <a:pt x="67" y="3902"/>
                  </a:cubicBezTo>
                  <a:close/>
                  <a:moveTo>
                    <a:pt x="67" y="4035"/>
                  </a:moveTo>
                  <a:lnTo>
                    <a:pt x="67" y="4036"/>
                  </a:lnTo>
                  <a:cubicBezTo>
                    <a:pt x="67" y="4054"/>
                    <a:pt x="52" y="4069"/>
                    <a:pt x="33" y="4069"/>
                  </a:cubicBezTo>
                  <a:cubicBezTo>
                    <a:pt x="15" y="4069"/>
                    <a:pt x="0" y="4054"/>
                    <a:pt x="0" y="4036"/>
                  </a:cubicBezTo>
                  <a:lnTo>
                    <a:pt x="0" y="4035"/>
                  </a:lnTo>
                  <a:cubicBezTo>
                    <a:pt x="0" y="4017"/>
                    <a:pt x="15" y="4002"/>
                    <a:pt x="33" y="4002"/>
                  </a:cubicBezTo>
                  <a:cubicBezTo>
                    <a:pt x="52" y="4002"/>
                    <a:pt x="67" y="4017"/>
                    <a:pt x="67" y="4035"/>
                  </a:cubicBezTo>
                  <a:close/>
                  <a:moveTo>
                    <a:pt x="67" y="4169"/>
                  </a:moveTo>
                  <a:lnTo>
                    <a:pt x="67" y="4169"/>
                  </a:lnTo>
                  <a:cubicBezTo>
                    <a:pt x="67" y="4187"/>
                    <a:pt x="52" y="4202"/>
                    <a:pt x="33" y="4202"/>
                  </a:cubicBezTo>
                  <a:cubicBezTo>
                    <a:pt x="15" y="4202"/>
                    <a:pt x="0" y="4187"/>
                    <a:pt x="0" y="4169"/>
                  </a:cubicBezTo>
                  <a:lnTo>
                    <a:pt x="0" y="4169"/>
                  </a:lnTo>
                  <a:cubicBezTo>
                    <a:pt x="0" y="4150"/>
                    <a:pt x="15" y="4136"/>
                    <a:pt x="33" y="4136"/>
                  </a:cubicBezTo>
                  <a:cubicBezTo>
                    <a:pt x="52" y="4136"/>
                    <a:pt x="67" y="4150"/>
                    <a:pt x="67" y="4169"/>
                  </a:cubicBezTo>
                  <a:close/>
                  <a:moveTo>
                    <a:pt x="67" y="4302"/>
                  </a:moveTo>
                  <a:lnTo>
                    <a:pt x="67" y="4302"/>
                  </a:lnTo>
                  <a:cubicBezTo>
                    <a:pt x="67" y="4321"/>
                    <a:pt x="52" y="4336"/>
                    <a:pt x="33" y="4336"/>
                  </a:cubicBezTo>
                  <a:cubicBezTo>
                    <a:pt x="15" y="4336"/>
                    <a:pt x="0" y="4321"/>
                    <a:pt x="0" y="4302"/>
                  </a:cubicBezTo>
                  <a:lnTo>
                    <a:pt x="0" y="4302"/>
                  </a:lnTo>
                  <a:cubicBezTo>
                    <a:pt x="0" y="4284"/>
                    <a:pt x="15" y="4269"/>
                    <a:pt x="33" y="4269"/>
                  </a:cubicBezTo>
                  <a:cubicBezTo>
                    <a:pt x="52" y="4269"/>
                    <a:pt x="67" y="4284"/>
                    <a:pt x="67" y="4302"/>
                  </a:cubicBezTo>
                  <a:close/>
                  <a:moveTo>
                    <a:pt x="67" y="4436"/>
                  </a:moveTo>
                  <a:lnTo>
                    <a:pt x="67" y="4436"/>
                  </a:lnTo>
                  <a:cubicBezTo>
                    <a:pt x="67" y="4454"/>
                    <a:pt x="52" y="4469"/>
                    <a:pt x="33" y="4469"/>
                  </a:cubicBezTo>
                  <a:cubicBezTo>
                    <a:pt x="15" y="4469"/>
                    <a:pt x="0" y="4454"/>
                    <a:pt x="0" y="4436"/>
                  </a:cubicBezTo>
                  <a:lnTo>
                    <a:pt x="0" y="4436"/>
                  </a:lnTo>
                  <a:cubicBezTo>
                    <a:pt x="0" y="4417"/>
                    <a:pt x="15" y="4402"/>
                    <a:pt x="33" y="4402"/>
                  </a:cubicBezTo>
                  <a:cubicBezTo>
                    <a:pt x="52" y="4402"/>
                    <a:pt x="67" y="4417"/>
                    <a:pt x="67" y="4436"/>
                  </a:cubicBezTo>
                  <a:close/>
                  <a:moveTo>
                    <a:pt x="67" y="4569"/>
                  </a:moveTo>
                  <a:lnTo>
                    <a:pt x="67" y="4569"/>
                  </a:lnTo>
                  <a:cubicBezTo>
                    <a:pt x="67" y="4588"/>
                    <a:pt x="52" y="4602"/>
                    <a:pt x="33" y="4602"/>
                  </a:cubicBezTo>
                  <a:cubicBezTo>
                    <a:pt x="15" y="4602"/>
                    <a:pt x="0" y="4588"/>
                    <a:pt x="0" y="4569"/>
                  </a:cubicBezTo>
                  <a:lnTo>
                    <a:pt x="0" y="4569"/>
                  </a:lnTo>
                  <a:cubicBezTo>
                    <a:pt x="0" y="4551"/>
                    <a:pt x="15" y="4536"/>
                    <a:pt x="33" y="4536"/>
                  </a:cubicBezTo>
                  <a:cubicBezTo>
                    <a:pt x="52" y="4536"/>
                    <a:pt x="67" y="4551"/>
                    <a:pt x="67" y="4569"/>
                  </a:cubicBezTo>
                  <a:close/>
                  <a:moveTo>
                    <a:pt x="67" y="4702"/>
                  </a:moveTo>
                  <a:lnTo>
                    <a:pt x="67" y="4703"/>
                  </a:lnTo>
                  <a:cubicBezTo>
                    <a:pt x="67" y="4721"/>
                    <a:pt x="52" y="4736"/>
                    <a:pt x="33" y="4736"/>
                  </a:cubicBezTo>
                  <a:cubicBezTo>
                    <a:pt x="15" y="4736"/>
                    <a:pt x="0" y="4721"/>
                    <a:pt x="0" y="4703"/>
                  </a:cubicBezTo>
                  <a:lnTo>
                    <a:pt x="0" y="4702"/>
                  </a:lnTo>
                  <a:cubicBezTo>
                    <a:pt x="0" y="4684"/>
                    <a:pt x="15" y="4669"/>
                    <a:pt x="33" y="4669"/>
                  </a:cubicBezTo>
                  <a:cubicBezTo>
                    <a:pt x="52" y="4669"/>
                    <a:pt x="67" y="4684"/>
                    <a:pt x="67" y="4702"/>
                  </a:cubicBezTo>
                  <a:close/>
                  <a:moveTo>
                    <a:pt x="67" y="4836"/>
                  </a:moveTo>
                  <a:lnTo>
                    <a:pt x="67" y="4836"/>
                  </a:lnTo>
                  <a:cubicBezTo>
                    <a:pt x="67" y="4854"/>
                    <a:pt x="52" y="4869"/>
                    <a:pt x="33" y="4869"/>
                  </a:cubicBezTo>
                  <a:cubicBezTo>
                    <a:pt x="15" y="4869"/>
                    <a:pt x="0" y="4854"/>
                    <a:pt x="0" y="4836"/>
                  </a:cubicBezTo>
                  <a:lnTo>
                    <a:pt x="0" y="4836"/>
                  </a:lnTo>
                  <a:cubicBezTo>
                    <a:pt x="0" y="4817"/>
                    <a:pt x="15" y="4803"/>
                    <a:pt x="33" y="4803"/>
                  </a:cubicBezTo>
                  <a:cubicBezTo>
                    <a:pt x="52" y="4803"/>
                    <a:pt x="67" y="4817"/>
                    <a:pt x="67" y="4836"/>
                  </a:cubicBezTo>
                  <a:close/>
                  <a:moveTo>
                    <a:pt x="67" y="4969"/>
                  </a:moveTo>
                  <a:lnTo>
                    <a:pt x="67" y="4969"/>
                  </a:lnTo>
                  <a:cubicBezTo>
                    <a:pt x="67" y="4988"/>
                    <a:pt x="52" y="5003"/>
                    <a:pt x="33" y="5003"/>
                  </a:cubicBezTo>
                  <a:cubicBezTo>
                    <a:pt x="15" y="5003"/>
                    <a:pt x="0" y="4988"/>
                    <a:pt x="0" y="4969"/>
                  </a:cubicBezTo>
                  <a:lnTo>
                    <a:pt x="0" y="4969"/>
                  </a:lnTo>
                  <a:cubicBezTo>
                    <a:pt x="0" y="4951"/>
                    <a:pt x="15" y="4936"/>
                    <a:pt x="33" y="4936"/>
                  </a:cubicBezTo>
                  <a:cubicBezTo>
                    <a:pt x="52" y="4936"/>
                    <a:pt x="67" y="4951"/>
                    <a:pt x="67" y="4969"/>
                  </a:cubicBezTo>
                  <a:close/>
                  <a:moveTo>
                    <a:pt x="67" y="5103"/>
                  </a:moveTo>
                  <a:lnTo>
                    <a:pt x="67" y="5103"/>
                  </a:lnTo>
                  <a:cubicBezTo>
                    <a:pt x="67" y="5121"/>
                    <a:pt x="52" y="5136"/>
                    <a:pt x="33" y="5136"/>
                  </a:cubicBezTo>
                  <a:cubicBezTo>
                    <a:pt x="15" y="5136"/>
                    <a:pt x="0" y="5121"/>
                    <a:pt x="0" y="5103"/>
                  </a:cubicBezTo>
                  <a:lnTo>
                    <a:pt x="0" y="5103"/>
                  </a:lnTo>
                  <a:cubicBezTo>
                    <a:pt x="0" y="5084"/>
                    <a:pt x="15" y="5069"/>
                    <a:pt x="33" y="5069"/>
                  </a:cubicBezTo>
                  <a:cubicBezTo>
                    <a:pt x="52" y="5069"/>
                    <a:pt x="67" y="5084"/>
                    <a:pt x="67" y="5103"/>
                  </a:cubicBezTo>
                  <a:close/>
                  <a:moveTo>
                    <a:pt x="67" y="5236"/>
                  </a:moveTo>
                  <a:lnTo>
                    <a:pt x="67" y="5236"/>
                  </a:lnTo>
                  <a:cubicBezTo>
                    <a:pt x="67" y="5255"/>
                    <a:pt x="52" y="5269"/>
                    <a:pt x="33" y="5269"/>
                  </a:cubicBezTo>
                  <a:cubicBezTo>
                    <a:pt x="15" y="5269"/>
                    <a:pt x="0" y="5255"/>
                    <a:pt x="0" y="5236"/>
                  </a:cubicBezTo>
                  <a:lnTo>
                    <a:pt x="0" y="5236"/>
                  </a:lnTo>
                  <a:cubicBezTo>
                    <a:pt x="0" y="5218"/>
                    <a:pt x="15" y="5203"/>
                    <a:pt x="33" y="5203"/>
                  </a:cubicBezTo>
                  <a:cubicBezTo>
                    <a:pt x="52" y="5203"/>
                    <a:pt x="67" y="5218"/>
                    <a:pt x="67" y="5236"/>
                  </a:cubicBezTo>
                  <a:close/>
                  <a:moveTo>
                    <a:pt x="67" y="5369"/>
                  </a:moveTo>
                  <a:lnTo>
                    <a:pt x="67" y="5370"/>
                  </a:lnTo>
                  <a:cubicBezTo>
                    <a:pt x="67" y="5388"/>
                    <a:pt x="52" y="5403"/>
                    <a:pt x="33" y="5403"/>
                  </a:cubicBezTo>
                  <a:cubicBezTo>
                    <a:pt x="15" y="5403"/>
                    <a:pt x="0" y="5388"/>
                    <a:pt x="0" y="5370"/>
                  </a:cubicBezTo>
                  <a:lnTo>
                    <a:pt x="0" y="5369"/>
                  </a:lnTo>
                  <a:cubicBezTo>
                    <a:pt x="0" y="5351"/>
                    <a:pt x="15" y="5336"/>
                    <a:pt x="33" y="5336"/>
                  </a:cubicBezTo>
                  <a:cubicBezTo>
                    <a:pt x="52" y="5336"/>
                    <a:pt x="67" y="5351"/>
                    <a:pt x="67" y="5369"/>
                  </a:cubicBezTo>
                  <a:close/>
                  <a:moveTo>
                    <a:pt x="67" y="5503"/>
                  </a:moveTo>
                  <a:lnTo>
                    <a:pt x="67" y="5503"/>
                  </a:lnTo>
                  <a:cubicBezTo>
                    <a:pt x="67" y="5521"/>
                    <a:pt x="52" y="5536"/>
                    <a:pt x="33" y="5536"/>
                  </a:cubicBezTo>
                  <a:cubicBezTo>
                    <a:pt x="15" y="5536"/>
                    <a:pt x="0" y="5521"/>
                    <a:pt x="0" y="5503"/>
                  </a:cubicBezTo>
                  <a:lnTo>
                    <a:pt x="0" y="5503"/>
                  </a:lnTo>
                  <a:cubicBezTo>
                    <a:pt x="0" y="5484"/>
                    <a:pt x="15" y="5470"/>
                    <a:pt x="33" y="5470"/>
                  </a:cubicBezTo>
                  <a:cubicBezTo>
                    <a:pt x="52" y="5470"/>
                    <a:pt x="67" y="5484"/>
                    <a:pt x="67" y="5503"/>
                  </a:cubicBezTo>
                  <a:close/>
                  <a:moveTo>
                    <a:pt x="67" y="5636"/>
                  </a:moveTo>
                  <a:lnTo>
                    <a:pt x="67" y="5636"/>
                  </a:lnTo>
                  <a:cubicBezTo>
                    <a:pt x="67" y="5655"/>
                    <a:pt x="52" y="5670"/>
                    <a:pt x="33" y="5670"/>
                  </a:cubicBezTo>
                  <a:cubicBezTo>
                    <a:pt x="15" y="5670"/>
                    <a:pt x="0" y="5655"/>
                    <a:pt x="0" y="5636"/>
                  </a:cubicBezTo>
                  <a:lnTo>
                    <a:pt x="0" y="5636"/>
                  </a:lnTo>
                  <a:cubicBezTo>
                    <a:pt x="0" y="5618"/>
                    <a:pt x="15" y="5603"/>
                    <a:pt x="33" y="5603"/>
                  </a:cubicBezTo>
                  <a:cubicBezTo>
                    <a:pt x="52" y="5603"/>
                    <a:pt x="67" y="5618"/>
                    <a:pt x="67" y="5636"/>
                  </a:cubicBezTo>
                  <a:close/>
                  <a:moveTo>
                    <a:pt x="67" y="5770"/>
                  </a:moveTo>
                  <a:lnTo>
                    <a:pt x="67" y="5770"/>
                  </a:lnTo>
                  <a:cubicBezTo>
                    <a:pt x="67" y="5788"/>
                    <a:pt x="52" y="5803"/>
                    <a:pt x="33" y="5803"/>
                  </a:cubicBezTo>
                  <a:cubicBezTo>
                    <a:pt x="15" y="5803"/>
                    <a:pt x="0" y="5788"/>
                    <a:pt x="0" y="5770"/>
                  </a:cubicBezTo>
                  <a:lnTo>
                    <a:pt x="0" y="5770"/>
                  </a:lnTo>
                  <a:cubicBezTo>
                    <a:pt x="0" y="5751"/>
                    <a:pt x="15" y="5736"/>
                    <a:pt x="33" y="5736"/>
                  </a:cubicBezTo>
                  <a:cubicBezTo>
                    <a:pt x="52" y="5736"/>
                    <a:pt x="67" y="5751"/>
                    <a:pt x="67" y="5770"/>
                  </a:cubicBezTo>
                  <a:close/>
                  <a:moveTo>
                    <a:pt x="67" y="5903"/>
                  </a:moveTo>
                  <a:lnTo>
                    <a:pt x="67" y="5903"/>
                  </a:lnTo>
                  <a:cubicBezTo>
                    <a:pt x="67" y="5922"/>
                    <a:pt x="52" y="5936"/>
                    <a:pt x="33" y="5936"/>
                  </a:cubicBezTo>
                  <a:cubicBezTo>
                    <a:pt x="15" y="5936"/>
                    <a:pt x="0" y="5922"/>
                    <a:pt x="0" y="5903"/>
                  </a:cubicBezTo>
                  <a:lnTo>
                    <a:pt x="0" y="5903"/>
                  </a:lnTo>
                  <a:cubicBezTo>
                    <a:pt x="0" y="5885"/>
                    <a:pt x="15" y="5870"/>
                    <a:pt x="33" y="5870"/>
                  </a:cubicBezTo>
                  <a:cubicBezTo>
                    <a:pt x="52" y="5870"/>
                    <a:pt x="67" y="5885"/>
                    <a:pt x="67" y="5903"/>
                  </a:cubicBezTo>
                  <a:close/>
                  <a:moveTo>
                    <a:pt x="67" y="6036"/>
                  </a:moveTo>
                  <a:lnTo>
                    <a:pt x="67" y="6037"/>
                  </a:lnTo>
                  <a:cubicBezTo>
                    <a:pt x="67" y="6055"/>
                    <a:pt x="52" y="6070"/>
                    <a:pt x="33" y="6070"/>
                  </a:cubicBezTo>
                  <a:cubicBezTo>
                    <a:pt x="15" y="6070"/>
                    <a:pt x="0" y="6055"/>
                    <a:pt x="0" y="6037"/>
                  </a:cubicBezTo>
                  <a:lnTo>
                    <a:pt x="0" y="6036"/>
                  </a:lnTo>
                  <a:cubicBezTo>
                    <a:pt x="0" y="6018"/>
                    <a:pt x="15" y="6003"/>
                    <a:pt x="33" y="6003"/>
                  </a:cubicBezTo>
                  <a:cubicBezTo>
                    <a:pt x="52" y="6003"/>
                    <a:pt x="67" y="6018"/>
                    <a:pt x="67" y="6036"/>
                  </a:cubicBezTo>
                  <a:close/>
                  <a:moveTo>
                    <a:pt x="67" y="6170"/>
                  </a:moveTo>
                  <a:lnTo>
                    <a:pt x="67" y="6170"/>
                  </a:lnTo>
                  <a:cubicBezTo>
                    <a:pt x="67" y="6188"/>
                    <a:pt x="52" y="6203"/>
                    <a:pt x="33" y="6203"/>
                  </a:cubicBezTo>
                  <a:cubicBezTo>
                    <a:pt x="15" y="6203"/>
                    <a:pt x="0" y="6188"/>
                    <a:pt x="0" y="6170"/>
                  </a:cubicBezTo>
                  <a:lnTo>
                    <a:pt x="0" y="6170"/>
                  </a:lnTo>
                  <a:cubicBezTo>
                    <a:pt x="0" y="6151"/>
                    <a:pt x="15" y="6137"/>
                    <a:pt x="33" y="6137"/>
                  </a:cubicBezTo>
                  <a:cubicBezTo>
                    <a:pt x="52" y="6137"/>
                    <a:pt x="67" y="6151"/>
                    <a:pt x="67" y="6170"/>
                  </a:cubicBezTo>
                  <a:close/>
                  <a:moveTo>
                    <a:pt x="67" y="6303"/>
                  </a:moveTo>
                  <a:lnTo>
                    <a:pt x="67" y="6303"/>
                  </a:lnTo>
                  <a:cubicBezTo>
                    <a:pt x="67" y="6322"/>
                    <a:pt x="52" y="6337"/>
                    <a:pt x="33" y="6337"/>
                  </a:cubicBezTo>
                  <a:cubicBezTo>
                    <a:pt x="15" y="6337"/>
                    <a:pt x="0" y="6322"/>
                    <a:pt x="0" y="6303"/>
                  </a:cubicBezTo>
                  <a:lnTo>
                    <a:pt x="0" y="6303"/>
                  </a:lnTo>
                  <a:cubicBezTo>
                    <a:pt x="0" y="6285"/>
                    <a:pt x="15" y="6270"/>
                    <a:pt x="33" y="6270"/>
                  </a:cubicBezTo>
                  <a:cubicBezTo>
                    <a:pt x="52" y="6270"/>
                    <a:pt x="67" y="6285"/>
                    <a:pt x="67" y="6303"/>
                  </a:cubicBezTo>
                  <a:close/>
                  <a:moveTo>
                    <a:pt x="67" y="6437"/>
                  </a:moveTo>
                  <a:lnTo>
                    <a:pt x="67" y="6437"/>
                  </a:lnTo>
                  <a:cubicBezTo>
                    <a:pt x="67" y="6455"/>
                    <a:pt x="52" y="6470"/>
                    <a:pt x="33" y="6470"/>
                  </a:cubicBezTo>
                  <a:cubicBezTo>
                    <a:pt x="15" y="6470"/>
                    <a:pt x="0" y="6455"/>
                    <a:pt x="0" y="6437"/>
                  </a:cubicBezTo>
                  <a:lnTo>
                    <a:pt x="0" y="6437"/>
                  </a:lnTo>
                  <a:cubicBezTo>
                    <a:pt x="0" y="6418"/>
                    <a:pt x="15" y="6403"/>
                    <a:pt x="33" y="6403"/>
                  </a:cubicBezTo>
                  <a:cubicBezTo>
                    <a:pt x="52" y="6403"/>
                    <a:pt x="67" y="6418"/>
                    <a:pt x="67" y="6437"/>
                  </a:cubicBezTo>
                  <a:close/>
                  <a:moveTo>
                    <a:pt x="67" y="6570"/>
                  </a:moveTo>
                  <a:lnTo>
                    <a:pt x="67" y="6570"/>
                  </a:lnTo>
                  <a:cubicBezTo>
                    <a:pt x="67" y="6589"/>
                    <a:pt x="52" y="6603"/>
                    <a:pt x="33" y="6603"/>
                  </a:cubicBezTo>
                  <a:cubicBezTo>
                    <a:pt x="15" y="6603"/>
                    <a:pt x="0" y="6589"/>
                    <a:pt x="0" y="6570"/>
                  </a:cubicBezTo>
                  <a:lnTo>
                    <a:pt x="0" y="6570"/>
                  </a:lnTo>
                  <a:cubicBezTo>
                    <a:pt x="0" y="6552"/>
                    <a:pt x="15" y="6537"/>
                    <a:pt x="33" y="6537"/>
                  </a:cubicBezTo>
                  <a:cubicBezTo>
                    <a:pt x="52" y="6537"/>
                    <a:pt x="67" y="6552"/>
                    <a:pt x="67" y="6570"/>
                  </a:cubicBezTo>
                  <a:close/>
                  <a:moveTo>
                    <a:pt x="67" y="6703"/>
                  </a:moveTo>
                  <a:lnTo>
                    <a:pt x="67" y="6704"/>
                  </a:lnTo>
                  <a:cubicBezTo>
                    <a:pt x="67" y="6722"/>
                    <a:pt x="52" y="6737"/>
                    <a:pt x="33" y="6737"/>
                  </a:cubicBezTo>
                  <a:cubicBezTo>
                    <a:pt x="15" y="6737"/>
                    <a:pt x="0" y="6722"/>
                    <a:pt x="0" y="6704"/>
                  </a:cubicBezTo>
                  <a:lnTo>
                    <a:pt x="0" y="6703"/>
                  </a:lnTo>
                  <a:cubicBezTo>
                    <a:pt x="0" y="6685"/>
                    <a:pt x="15" y="6670"/>
                    <a:pt x="33" y="6670"/>
                  </a:cubicBezTo>
                  <a:cubicBezTo>
                    <a:pt x="52" y="6670"/>
                    <a:pt x="67" y="6685"/>
                    <a:pt x="67" y="6703"/>
                  </a:cubicBezTo>
                  <a:close/>
                  <a:moveTo>
                    <a:pt x="67" y="6837"/>
                  </a:moveTo>
                  <a:lnTo>
                    <a:pt x="67" y="6837"/>
                  </a:lnTo>
                  <a:cubicBezTo>
                    <a:pt x="67" y="6855"/>
                    <a:pt x="52" y="6870"/>
                    <a:pt x="33" y="6870"/>
                  </a:cubicBezTo>
                  <a:cubicBezTo>
                    <a:pt x="15" y="6870"/>
                    <a:pt x="0" y="6855"/>
                    <a:pt x="0" y="6837"/>
                  </a:cubicBezTo>
                  <a:lnTo>
                    <a:pt x="0" y="6837"/>
                  </a:lnTo>
                  <a:cubicBezTo>
                    <a:pt x="0" y="6818"/>
                    <a:pt x="15" y="6804"/>
                    <a:pt x="33" y="6804"/>
                  </a:cubicBezTo>
                  <a:cubicBezTo>
                    <a:pt x="52" y="6804"/>
                    <a:pt x="67" y="6818"/>
                    <a:pt x="67" y="6837"/>
                  </a:cubicBezTo>
                  <a:close/>
                  <a:moveTo>
                    <a:pt x="67" y="6970"/>
                  </a:moveTo>
                  <a:lnTo>
                    <a:pt x="67" y="6970"/>
                  </a:lnTo>
                  <a:cubicBezTo>
                    <a:pt x="67" y="6989"/>
                    <a:pt x="52" y="7004"/>
                    <a:pt x="33" y="7004"/>
                  </a:cubicBezTo>
                  <a:cubicBezTo>
                    <a:pt x="15" y="7004"/>
                    <a:pt x="0" y="6989"/>
                    <a:pt x="0" y="6970"/>
                  </a:cubicBezTo>
                  <a:lnTo>
                    <a:pt x="0" y="6970"/>
                  </a:lnTo>
                  <a:cubicBezTo>
                    <a:pt x="0" y="6952"/>
                    <a:pt x="15" y="6937"/>
                    <a:pt x="33" y="6937"/>
                  </a:cubicBezTo>
                  <a:cubicBezTo>
                    <a:pt x="52" y="6937"/>
                    <a:pt x="67" y="6952"/>
                    <a:pt x="67" y="6970"/>
                  </a:cubicBezTo>
                  <a:close/>
                  <a:moveTo>
                    <a:pt x="67" y="7104"/>
                  </a:moveTo>
                  <a:lnTo>
                    <a:pt x="67" y="7104"/>
                  </a:lnTo>
                  <a:cubicBezTo>
                    <a:pt x="67" y="7122"/>
                    <a:pt x="52" y="7137"/>
                    <a:pt x="33" y="7137"/>
                  </a:cubicBezTo>
                  <a:cubicBezTo>
                    <a:pt x="15" y="7137"/>
                    <a:pt x="0" y="7122"/>
                    <a:pt x="0" y="7104"/>
                  </a:cubicBezTo>
                  <a:lnTo>
                    <a:pt x="0" y="7104"/>
                  </a:lnTo>
                  <a:cubicBezTo>
                    <a:pt x="0" y="7085"/>
                    <a:pt x="15" y="7070"/>
                    <a:pt x="33" y="7070"/>
                  </a:cubicBezTo>
                  <a:cubicBezTo>
                    <a:pt x="52" y="7070"/>
                    <a:pt x="67" y="7085"/>
                    <a:pt x="67" y="7104"/>
                  </a:cubicBezTo>
                  <a:close/>
                  <a:moveTo>
                    <a:pt x="67" y="7237"/>
                  </a:moveTo>
                  <a:lnTo>
                    <a:pt x="67" y="7237"/>
                  </a:lnTo>
                  <a:cubicBezTo>
                    <a:pt x="67" y="7256"/>
                    <a:pt x="52" y="7270"/>
                    <a:pt x="33" y="7270"/>
                  </a:cubicBezTo>
                  <a:cubicBezTo>
                    <a:pt x="15" y="7270"/>
                    <a:pt x="0" y="7256"/>
                    <a:pt x="0" y="7237"/>
                  </a:cubicBezTo>
                  <a:lnTo>
                    <a:pt x="0" y="7237"/>
                  </a:lnTo>
                  <a:cubicBezTo>
                    <a:pt x="0" y="7219"/>
                    <a:pt x="15" y="7204"/>
                    <a:pt x="33" y="7204"/>
                  </a:cubicBezTo>
                  <a:cubicBezTo>
                    <a:pt x="52" y="7204"/>
                    <a:pt x="67" y="7219"/>
                    <a:pt x="67" y="7237"/>
                  </a:cubicBezTo>
                  <a:close/>
                  <a:moveTo>
                    <a:pt x="67" y="7370"/>
                  </a:moveTo>
                  <a:lnTo>
                    <a:pt x="67" y="7371"/>
                  </a:lnTo>
                  <a:cubicBezTo>
                    <a:pt x="67" y="7389"/>
                    <a:pt x="52" y="7404"/>
                    <a:pt x="33" y="7404"/>
                  </a:cubicBezTo>
                  <a:cubicBezTo>
                    <a:pt x="15" y="7404"/>
                    <a:pt x="0" y="7389"/>
                    <a:pt x="0" y="7371"/>
                  </a:cubicBezTo>
                  <a:lnTo>
                    <a:pt x="0" y="7370"/>
                  </a:lnTo>
                  <a:cubicBezTo>
                    <a:pt x="0" y="7352"/>
                    <a:pt x="15" y="7337"/>
                    <a:pt x="33" y="7337"/>
                  </a:cubicBezTo>
                  <a:cubicBezTo>
                    <a:pt x="52" y="7337"/>
                    <a:pt x="67" y="7352"/>
                    <a:pt x="67" y="7370"/>
                  </a:cubicBezTo>
                  <a:close/>
                  <a:moveTo>
                    <a:pt x="67" y="7504"/>
                  </a:moveTo>
                  <a:lnTo>
                    <a:pt x="67" y="7504"/>
                  </a:lnTo>
                  <a:cubicBezTo>
                    <a:pt x="67" y="7522"/>
                    <a:pt x="52" y="7537"/>
                    <a:pt x="33" y="7537"/>
                  </a:cubicBezTo>
                  <a:cubicBezTo>
                    <a:pt x="15" y="7537"/>
                    <a:pt x="0" y="7522"/>
                    <a:pt x="0" y="7504"/>
                  </a:cubicBezTo>
                  <a:lnTo>
                    <a:pt x="0" y="7504"/>
                  </a:lnTo>
                  <a:cubicBezTo>
                    <a:pt x="0" y="7485"/>
                    <a:pt x="15" y="7471"/>
                    <a:pt x="33" y="7471"/>
                  </a:cubicBezTo>
                  <a:cubicBezTo>
                    <a:pt x="52" y="7471"/>
                    <a:pt x="67" y="7485"/>
                    <a:pt x="67" y="7504"/>
                  </a:cubicBezTo>
                  <a:close/>
                  <a:moveTo>
                    <a:pt x="67" y="7637"/>
                  </a:moveTo>
                  <a:lnTo>
                    <a:pt x="67" y="7637"/>
                  </a:lnTo>
                  <a:cubicBezTo>
                    <a:pt x="67" y="7656"/>
                    <a:pt x="52" y="7671"/>
                    <a:pt x="33" y="7671"/>
                  </a:cubicBezTo>
                  <a:cubicBezTo>
                    <a:pt x="15" y="7671"/>
                    <a:pt x="0" y="7656"/>
                    <a:pt x="0" y="7637"/>
                  </a:cubicBezTo>
                  <a:lnTo>
                    <a:pt x="0" y="7637"/>
                  </a:lnTo>
                  <a:cubicBezTo>
                    <a:pt x="0" y="7619"/>
                    <a:pt x="15" y="7604"/>
                    <a:pt x="33" y="7604"/>
                  </a:cubicBezTo>
                  <a:cubicBezTo>
                    <a:pt x="52" y="7604"/>
                    <a:pt x="67" y="7619"/>
                    <a:pt x="67" y="7637"/>
                  </a:cubicBezTo>
                  <a:close/>
                  <a:moveTo>
                    <a:pt x="67" y="7771"/>
                  </a:moveTo>
                  <a:lnTo>
                    <a:pt x="67" y="7771"/>
                  </a:lnTo>
                  <a:cubicBezTo>
                    <a:pt x="67" y="7789"/>
                    <a:pt x="52" y="7804"/>
                    <a:pt x="33" y="7804"/>
                  </a:cubicBezTo>
                  <a:cubicBezTo>
                    <a:pt x="15" y="7804"/>
                    <a:pt x="0" y="7789"/>
                    <a:pt x="0" y="7771"/>
                  </a:cubicBezTo>
                  <a:lnTo>
                    <a:pt x="0" y="7771"/>
                  </a:lnTo>
                  <a:cubicBezTo>
                    <a:pt x="0" y="7752"/>
                    <a:pt x="15" y="7737"/>
                    <a:pt x="33" y="7737"/>
                  </a:cubicBezTo>
                  <a:cubicBezTo>
                    <a:pt x="52" y="7737"/>
                    <a:pt x="67" y="7752"/>
                    <a:pt x="67" y="7771"/>
                  </a:cubicBezTo>
                  <a:close/>
                  <a:moveTo>
                    <a:pt x="67" y="7904"/>
                  </a:moveTo>
                  <a:lnTo>
                    <a:pt x="67" y="7904"/>
                  </a:lnTo>
                  <a:cubicBezTo>
                    <a:pt x="67" y="7923"/>
                    <a:pt x="52" y="7937"/>
                    <a:pt x="33" y="7937"/>
                  </a:cubicBezTo>
                  <a:cubicBezTo>
                    <a:pt x="15" y="7937"/>
                    <a:pt x="0" y="7923"/>
                    <a:pt x="0" y="7904"/>
                  </a:cubicBezTo>
                  <a:lnTo>
                    <a:pt x="0" y="7904"/>
                  </a:lnTo>
                  <a:cubicBezTo>
                    <a:pt x="0" y="7886"/>
                    <a:pt x="15" y="7871"/>
                    <a:pt x="33" y="7871"/>
                  </a:cubicBezTo>
                  <a:cubicBezTo>
                    <a:pt x="52" y="7871"/>
                    <a:pt x="67" y="7886"/>
                    <a:pt x="67" y="7904"/>
                  </a:cubicBezTo>
                  <a:close/>
                  <a:moveTo>
                    <a:pt x="67" y="8037"/>
                  </a:moveTo>
                  <a:lnTo>
                    <a:pt x="67" y="8038"/>
                  </a:lnTo>
                  <a:cubicBezTo>
                    <a:pt x="67" y="8056"/>
                    <a:pt x="52" y="8071"/>
                    <a:pt x="33" y="8071"/>
                  </a:cubicBezTo>
                  <a:cubicBezTo>
                    <a:pt x="15" y="8071"/>
                    <a:pt x="0" y="8056"/>
                    <a:pt x="0" y="8038"/>
                  </a:cubicBezTo>
                  <a:lnTo>
                    <a:pt x="0" y="8037"/>
                  </a:lnTo>
                  <a:cubicBezTo>
                    <a:pt x="0" y="8019"/>
                    <a:pt x="15" y="8004"/>
                    <a:pt x="33" y="8004"/>
                  </a:cubicBezTo>
                  <a:cubicBezTo>
                    <a:pt x="52" y="8004"/>
                    <a:pt x="67" y="8019"/>
                    <a:pt x="67" y="8037"/>
                  </a:cubicBezTo>
                  <a:close/>
                  <a:moveTo>
                    <a:pt x="67" y="8171"/>
                  </a:moveTo>
                  <a:lnTo>
                    <a:pt x="67" y="8171"/>
                  </a:lnTo>
                  <a:cubicBezTo>
                    <a:pt x="67" y="8189"/>
                    <a:pt x="52" y="8204"/>
                    <a:pt x="33" y="8204"/>
                  </a:cubicBezTo>
                  <a:cubicBezTo>
                    <a:pt x="15" y="8204"/>
                    <a:pt x="0" y="8189"/>
                    <a:pt x="0" y="8171"/>
                  </a:cubicBezTo>
                  <a:lnTo>
                    <a:pt x="0" y="8171"/>
                  </a:lnTo>
                  <a:cubicBezTo>
                    <a:pt x="0" y="8152"/>
                    <a:pt x="15" y="8138"/>
                    <a:pt x="33" y="8138"/>
                  </a:cubicBezTo>
                  <a:cubicBezTo>
                    <a:pt x="52" y="8138"/>
                    <a:pt x="67" y="8152"/>
                    <a:pt x="67" y="8171"/>
                  </a:cubicBezTo>
                  <a:close/>
                  <a:moveTo>
                    <a:pt x="67" y="8304"/>
                  </a:moveTo>
                  <a:lnTo>
                    <a:pt x="67" y="8304"/>
                  </a:lnTo>
                  <a:cubicBezTo>
                    <a:pt x="67" y="8323"/>
                    <a:pt x="52" y="8338"/>
                    <a:pt x="33" y="8338"/>
                  </a:cubicBezTo>
                  <a:cubicBezTo>
                    <a:pt x="15" y="8338"/>
                    <a:pt x="0" y="8323"/>
                    <a:pt x="0" y="8304"/>
                  </a:cubicBezTo>
                  <a:lnTo>
                    <a:pt x="0" y="8304"/>
                  </a:lnTo>
                  <a:cubicBezTo>
                    <a:pt x="0" y="8286"/>
                    <a:pt x="15" y="8271"/>
                    <a:pt x="33" y="8271"/>
                  </a:cubicBezTo>
                  <a:cubicBezTo>
                    <a:pt x="52" y="8271"/>
                    <a:pt x="67" y="8286"/>
                    <a:pt x="67" y="8304"/>
                  </a:cubicBezTo>
                  <a:close/>
                  <a:moveTo>
                    <a:pt x="67" y="8438"/>
                  </a:moveTo>
                  <a:lnTo>
                    <a:pt x="67" y="8438"/>
                  </a:lnTo>
                  <a:cubicBezTo>
                    <a:pt x="67" y="8456"/>
                    <a:pt x="52" y="8471"/>
                    <a:pt x="33" y="8471"/>
                  </a:cubicBezTo>
                  <a:cubicBezTo>
                    <a:pt x="15" y="8471"/>
                    <a:pt x="0" y="8456"/>
                    <a:pt x="0" y="8438"/>
                  </a:cubicBezTo>
                  <a:lnTo>
                    <a:pt x="0" y="8438"/>
                  </a:lnTo>
                  <a:cubicBezTo>
                    <a:pt x="0" y="8419"/>
                    <a:pt x="15" y="8404"/>
                    <a:pt x="33" y="8404"/>
                  </a:cubicBezTo>
                  <a:cubicBezTo>
                    <a:pt x="52" y="8404"/>
                    <a:pt x="67" y="8419"/>
                    <a:pt x="67" y="8438"/>
                  </a:cubicBezTo>
                  <a:close/>
                  <a:moveTo>
                    <a:pt x="67" y="8571"/>
                  </a:moveTo>
                  <a:lnTo>
                    <a:pt x="67" y="8571"/>
                  </a:lnTo>
                  <a:cubicBezTo>
                    <a:pt x="67" y="8590"/>
                    <a:pt x="52" y="8604"/>
                    <a:pt x="33" y="8604"/>
                  </a:cubicBezTo>
                  <a:cubicBezTo>
                    <a:pt x="15" y="8604"/>
                    <a:pt x="0" y="8590"/>
                    <a:pt x="0" y="8571"/>
                  </a:cubicBezTo>
                  <a:lnTo>
                    <a:pt x="0" y="8571"/>
                  </a:lnTo>
                  <a:cubicBezTo>
                    <a:pt x="0" y="8553"/>
                    <a:pt x="15" y="8538"/>
                    <a:pt x="33" y="8538"/>
                  </a:cubicBezTo>
                  <a:cubicBezTo>
                    <a:pt x="52" y="8538"/>
                    <a:pt x="67" y="8553"/>
                    <a:pt x="67" y="8571"/>
                  </a:cubicBezTo>
                  <a:close/>
                  <a:moveTo>
                    <a:pt x="67" y="8704"/>
                  </a:moveTo>
                  <a:lnTo>
                    <a:pt x="67" y="8705"/>
                  </a:lnTo>
                  <a:cubicBezTo>
                    <a:pt x="67" y="8723"/>
                    <a:pt x="52" y="8738"/>
                    <a:pt x="33" y="8738"/>
                  </a:cubicBezTo>
                  <a:cubicBezTo>
                    <a:pt x="15" y="8738"/>
                    <a:pt x="0" y="8723"/>
                    <a:pt x="0" y="8705"/>
                  </a:cubicBezTo>
                  <a:lnTo>
                    <a:pt x="0" y="8704"/>
                  </a:lnTo>
                  <a:cubicBezTo>
                    <a:pt x="0" y="8686"/>
                    <a:pt x="15" y="8671"/>
                    <a:pt x="33" y="8671"/>
                  </a:cubicBezTo>
                  <a:cubicBezTo>
                    <a:pt x="52" y="8671"/>
                    <a:pt x="67" y="8686"/>
                    <a:pt x="67" y="8704"/>
                  </a:cubicBezTo>
                  <a:close/>
                  <a:moveTo>
                    <a:pt x="67" y="8838"/>
                  </a:moveTo>
                  <a:lnTo>
                    <a:pt x="67" y="8838"/>
                  </a:lnTo>
                  <a:cubicBezTo>
                    <a:pt x="67" y="8856"/>
                    <a:pt x="52" y="8871"/>
                    <a:pt x="33" y="8871"/>
                  </a:cubicBezTo>
                  <a:cubicBezTo>
                    <a:pt x="15" y="8871"/>
                    <a:pt x="0" y="8856"/>
                    <a:pt x="0" y="8838"/>
                  </a:cubicBezTo>
                  <a:lnTo>
                    <a:pt x="0" y="8838"/>
                  </a:lnTo>
                  <a:cubicBezTo>
                    <a:pt x="0" y="8819"/>
                    <a:pt x="15" y="8805"/>
                    <a:pt x="33" y="8805"/>
                  </a:cubicBezTo>
                  <a:cubicBezTo>
                    <a:pt x="52" y="8805"/>
                    <a:pt x="67" y="8819"/>
                    <a:pt x="67" y="8838"/>
                  </a:cubicBezTo>
                  <a:close/>
                  <a:moveTo>
                    <a:pt x="67" y="8971"/>
                  </a:moveTo>
                  <a:lnTo>
                    <a:pt x="67" y="8971"/>
                  </a:lnTo>
                  <a:cubicBezTo>
                    <a:pt x="67" y="8990"/>
                    <a:pt x="52" y="9005"/>
                    <a:pt x="33" y="9005"/>
                  </a:cubicBezTo>
                  <a:cubicBezTo>
                    <a:pt x="15" y="9005"/>
                    <a:pt x="0" y="8990"/>
                    <a:pt x="0" y="8971"/>
                  </a:cubicBezTo>
                  <a:lnTo>
                    <a:pt x="0" y="8971"/>
                  </a:lnTo>
                  <a:cubicBezTo>
                    <a:pt x="0" y="8953"/>
                    <a:pt x="15" y="8938"/>
                    <a:pt x="33" y="8938"/>
                  </a:cubicBezTo>
                  <a:cubicBezTo>
                    <a:pt x="52" y="8938"/>
                    <a:pt x="67" y="8953"/>
                    <a:pt x="67" y="8971"/>
                  </a:cubicBezTo>
                  <a:close/>
                  <a:moveTo>
                    <a:pt x="67" y="9105"/>
                  </a:moveTo>
                  <a:lnTo>
                    <a:pt x="67" y="9105"/>
                  </a:lnTo>
                  <a:cubicBezTo>
                    <a:pt x="67" y="9123"/>
                    <a:pt x="52" y="9138"/>
                    <a:pt x="33" y="9138"/>
                  </a:cubicBezTo>
                  <a:cubicBezTo>
                    <a:pt x="15" y="9138"/>
                    <a:pt x="0" y="9123"/>
                    <a:pt x="0" y="9105"/>
                  </a:cubicBezTo>
                  <a:lnTo>
                    <a:pt x="0" y="9105"/>
                  </a:lnTo>
                  <a:cubicBezTo>
                    <a:pt x="0" y="9086"/>
                    <a:pt x="15" y="9071"/>
                    <a:pt x="33" y="9071"/>
                  </a:cubicBezTo>
                  <a:cubicBezTo>
                    <a:pt x="52" y="9071"/>
                    <a:pt x="67" y="9086"/>
                    <a:pt x="67" y="9105"/>
                  </a:cubicBezTo>
                  <a:close/>
                  <a:moveTo>
                    <a:pt x="67" y="9238"/>
                  </a:moveTo>
                  <a:lnTo>
                    <a:pt x="67" y="9238"/>
                  </a:lnTo>
                  <a:cubicBezTo>
                    <a:pt x="67" y="9257"/>
                    <a:pt x="52" y="9271"/>
                    <a:pt x="33" y="9271"/>
                  </a:cubicBezTo>
                  <a:cubicBezTo>
                    <a:pt x="15" y="9271"/>
                    <a:pt x="0" y="9257"/>
                    <a:pt x="0" y="9238"/>
                  </a:cubicBezTo>
                  <a:lnTo>
                    <a:pt x="0" y="9238"/>
                  </a:lnTo>
                  <a:cubicBezTo>
                    <a:pt x="0" y="9220"/>
                    <a:pt x="15" y="9205"/>
                    <a:pt x="33" y="9205"/>
                  </a:cubicBezTo>
                  <a:cubicBezTo>
                    <a:pt x="52" y="9205"/>
                    <a:pt x="67" y="9220"/>
                    <a:pt x="67" y="9238"/>
                  </a:cubicBezTo>
                  <a:close/>
                  <a:moveTo>
                    <a:pt x="67" y="9371"/>
                  </a:moveTo>
                  <a:lnTo>
                    <a:pt x="67" y="9372"/>
                  </a:lnTo>
                  <a:cubicBezTo>
                    <a:pt x="67" y="9390"/>
                    <a:pt x="52" y="9405"/>
                    <a:pt x="33" y="9405"/>
                  </a:cubicBezTo>
                  <a:cubicBezTo>
                    <a:pt x="15" y="9405"/>
                    <a:pt x="0" y="9390"/>
                    <a:pt x="0" y="9372"/>
                  </a:cubicBezTo>
                  <a:lnTo>
                    <a:pt x="0" y="9371"/>
                  </a:lnTo>
                  <a:cubicBezTo>
                    <a:pt x="0" y="9353"/>
                    <a:pt x="15" y="9338"/>
                    <a:pt x="33" y="9338"/>
                  </a:cubicBezTo>
                  <a:cubicBezTo>
                    <a:pt x="52" y="9338"/>
                    <a:pt x="67" y="9353"/>
                    <a:pt x="67" y="9371"/>
                  </a:cubicBezTo>
                  <a:close/>
                  <a:moveTo>
                    <a:pt x="67" y="9505"/>
                  </a:moveTo>
                  <a:lnTo>
                    <a:pt x="67" y="9505"/>
                  </a:lnTo>
                  <a:cubicBezTo>
                    <a:pt x="67" y="9523"/>
                    <a:pt x="52" y="9538"/>
                    <a:pt x="33" y="9538"/>
                  </a:cubicBezTo>
                  <a:cubicBezTo>
                    <a:pt x="15" y="9538"/>
                    <a:pt x="0" y="9523"/>
                    <a:pt x="0" y="9505"/>
                  </a:cubicBezTo>
                  <a:lnTo>
                    <a:pt x="0" y="9505"/>
                  </a:lnTo>
                  <a:cubicBezTo>
                    <a:pt x="0" y="9486"/>
                    <a:pt x="15" y="9472"/>
                    <a:pt x="33" y="9472"/>
                  </a:cubicBezTo>
                  <a:cubicBezTo>
                    <a:pt x="52" y="9472"/>
                    <a:pt x="67" y="9486"/>
                    <a:pt x="67" y="9505"/>
                  </a:cubicBezTo>
                  <a:close/>
                  <a:moveTo>
                    <a:pt x="67" y="9638"/>
                  </a:moveTo>
                  <a:lnTo>
                    <a:pt x="67" y="9638"/>
                  </a:lnTo>
                  <a:cubicBezTo>
                    <a:pt x="67" y="9657"/>
                    <a:pt x="52" y="9672"/>
                    <a:pt x="33" y="9672"/>
                  </a:cubicBezTo>
                  <a:cubicBezTo>
                    <a:pt x="15" y="9672"/>
                    <a:pt x="0" y="9657"/>
                    <a:pt x="0" y="9638"/>
                  </a:cubicBezTo>
                  <a:lnTo>
                    <a:pt x="0" y="9638"/>
                  </a:lnTo>
                  <a:cubicBezTo>
                    <a:pt x="0" y="9620"/>
                    <a:pt x="15" y="9605"/>
                    <a:pt x="33" y="9605"/>
                  </a:cubicBezTo>
                  <a:cubicBezTo>
                    <a:pt x="52" y="9605"/>
                    <a:pt x="67" y="9620"/>
                    <a:pt x="67" y="9638"/>
                  </a:cubicBezTo>
                  <a:close/>
                  <a:moveTo>
                    <a:pt x="67" y="9772"/>
                  </a:moveTo>
                  <a:lnTo>
                    <a:pt x="67" y="9772"/>
                  </a:lnTo>
                  <a:cubicBezTo>
                    <a:pt x="67" y="9790"/>
                    <a:pt x="52" y="9805"/>
                    <a:pt x="33" y="9805"/>
                  </a:cubicBezTo>
                  <a:cubicBezTo>
                    <a:pt x="15" y="9805"/>
                    <a:pt x="0" y="9790"/>
                    <a:pt x="0" y="9772"/>
                  </a:cubicBezTo>
                  <a:lnTo>
                    <a:pt x="0" y="9772"/>
                  </a:lnTo>
                  <a:cubicBezTo>
                    <a:pt x="0" y="9753"/>
                    <a:pt x="15" y="9738"/>
                    <a:pt x="33" y="9738"/>
                  </a:cubicBezTo>
                  <a:cubicBezTo>
                    <a:pt x="52" y="9738"/>
                    <a:pt x="67" y="9753"/>
                    <a:pt x="67" y="9772"/>
                  </a:cubicBezTo>
                  <a:close/>
                  <a:moveTo>
                    <a:pt x="67" y="9905"/>
                  </a:moveTo>
                  <a:lnTo>
                    <a:pt x="67" y="9905"/>
                  </a:lnTo>
                  <a:cubicBezTo>
                    <a:pt x="67" y="9924"/>
                    <a:pt x="52" y="9938"/>
                    <a:pt x="33" y="9938"/>
                  </a:cubicBezTo>
                  <a:cubicBezTo>
                    <a:pt x="15" y="9938"/>
                    <a:pt x="0" y="9924"/>
                    <a:pt x="0" y="9905"/>
                  </a:cubicBezTo>
                  <a:lnTo>
                    <a:pt x="0" y="9905"/>
                  </a:lnTo>
                  <a:cubicBezTo>
                    <a:pt x="0" y="9887"/>
                    <a:pt x="15" y="9872"/>
                    <a:pt x="33" y="9872"/>
                  </a:cubicBezTo>
                  <a:cubicBezTo>
                    <a:pt x="52" y="9872"/>
                    <a:pt x="67" y="9887"/>
                    <a:pt x="67" y="9905"/>
                  </a:cubicBezTo>
                  <a:close/>
                  <a:moveTo>
                    <a:pt x="67" y="10038"/>
                  </a:moveTo>
                  <a:lnTo>
                    <a:pt x="67" y="10039"/>
                  </a:lnTo>
                  <a:cubicBezTo>
                    <a:pt x="67" y="10057"/>
                    <a:pt x="52" y="10072"/>
                    <a:pt x="33" y="10072"/>
                  </a:cubicBezTo>
                  <a:cubicBezTo>
                    <a:pt x="15" y="10072"/>
                    <a:pt x="0" y="10057"/>
                    <a:pt x="0" y="10039"/>
                  </a:cubicBezTo>
                  <a:lnTo>
                    <a:pt x="0" y="10038"/>
                  </a:lnTo>
                  <a:cubicBezTo>
                    <a:pt x="0" y="10020"/>
                    <a:pt x="15" y="10005"/>
                    <a:pt x="33" y="10005"/>
                  </a:cubicBezTo>
                  <a:cubicBezTo>
                    <a:pt x="52" y="10005"/>
                    <a:pt x="67" y="10020"/>
                    <a:pt x="67" y="10038"/>
                  </a:cubicBezTo>
                  <a:close/>
                  <a:moveTo>
                    <a:pt x="67" y="10172"/>
                  </a:moveTo>
                  <a:lnTo>
                    <a:pt x="67" y="10172"/>
                  </a:lnTo>
                  <a:cubicBezTo>
                    <a:pt x="67" y="10190"/>
                    <a:pt x="52" y="10205"/>
                    <a:pt x="33" y="10205"/>
                  </a:cubicBezTo>
                  <a:cubicBezTo>
                    <a:pt x="15" y="10205"/>
                    <a:pt x="0" y="10190"/>
                    <a:pt x="0" y="10172"/>
                  </a:cubicBezTo>
                  <a:lnTo>
                    <a:pt x="0" y="10172"/>
                  </a:lnTo>
                  <a:cubicBezTo>
                    <a:pt x="0" y="10153"/>
                    <a:pt x="15" y="10139"/>
                    <a:pt x="33" y="10139"/>
                  </a:cubicBezTo>
                  <a:cubicBezTo>
                    <a:pt x="52" y="10139"/>
                    <a:pt x="67" y="10153"/>
                    <a:pt x="67" y="10172"/>
                  </a:cubicBezTo>
                  <a:close/>
                  <a:moveTo>
                    <a:pt x="67" y="10305"/>
                  </a:moveTo>
                  <a:lnTo>
                    <a:pt x="67" y="10305"/>
                  </a:lnTo>
                  <a:cubicBezTo>
                    <a:pt x="67" y="10324"/>
                    <a:pt x="52" y="10339"/>
                    <a:pt x="33" y="10339"/>
                  </a:cubicBezTo>
                  <a:cubicBezTo>
                    <a:pt x="15" y="10339"/>
                    <a:pt x="0" y="10324"/>
                    <a:pt x="0" y="10305"/>
                  </a:cubicBezTo>
                  <a:lnTo>
                    <a:pt x="0" y="10305"/>
                  </a:lnTo>
                  <a:cubicBezTo>
                    <a:pt x="0" y="10287"/>
                    <a:pt x="15" y="10272"/>
                    <a:pt x="33" y="10272"/>
                  </a:cubicBezTo>
                  <a:cubicBezTo>
                    <a:pt x="52" y="10272"/>
                    <a:pt x="67" y="10287"/>
                    <a:pt x="67" y="10305"/>
                  </a:cubicBezTo>
                  <a:close/>
                  <a:moveTo>
                    <a:pt x="67" y="10439"/>
                  </a:moveTo>
                  <a:lnTo>
                    <a:pt x="67" y="10439"/>
                  </a:lnTo>
                  <a:cubicBezTo>
                    <a:pt x="67" y="10457"/>
                    <a:pt x="52" y="10472"/>
                    <a:pt x="33" y="10472"/>
                  </a:cubicBezTo>
                  <a:cubicBezTo>
                    <a:pt x="15" y="10472"/>
                    <a:pt x="0" y="10457"/>
                    <a:pt x="0" y="10439"/>
                  </a:cubicBezTo>
                  <a:lnTo>
                    <a:pt x="0" y="10439"/>
                  </a:lnTo>
                  <a:cubicBezTo>
                    <a:pt x="0" y="10420"/>
                    <a:pt x="15" y="10405"/>
                    <a:pt x="33" y="10405"/>
                  </a:cubicBezTo>
                  <a:cubicBezTo>
                    <a:pt x="52" y="10405"/>
                    <a:pt x="67" y="10420"/>
                    <a:pt x="67" y="10439"/>
                  </a:cubicBezTo>
                  <a:close/>
                  <a:moveTo>
                    <a:pt x="67" y="10572"/>
                  </a:moveTo>
                  <a:lnTo>
                    <a:pt x="67" y="10572"/>
                  </a:lnTo>
                  <a:cubicBezTo>
                    <a:pt x="67" y="10591"/>
                    <a:pt x="52" y="10605"/>
                    <a:pt x="33" y="10605"/>
                  </a:cubicBezTo>
                  <a:cubicBezTo>
                    <a:pt x="15" y="10605"/>
                    <a:pt x="0" y="10591"/>
                    <a:pt x="0" y="10572"/>
                  </a:cubicBezTo>
                  <a:lnTo>
                    <a:pt x="0" y="10572"/>
                  </a:lnTo>
                  <a:cubicBezTo>
                    <a:pt x="0" y="10554"/>
                    <a:pt x="15" y="10539"/>
                    <a:pt x="33" y="10539"/>
                  </a:cubicBezTo>
                  <a:cubicBezTo>
                    <a:pt x="52" y="10539"/>
                    <a:pt x="67" y="10554"/>
                    <a:pt x="67" y="10572"/>
                  </a:cubicBezTo>
                  <a:close/>
                  <a:moveTo>
                    <a:pt x="67" y="10705"/>
                  </a:moveTo>
                  <a:lnTo>
                    <a:pt x="67" y="10706"/>
                  </a:lnTo>
                  <a:cubicBezTo>
                    <a:pt x="67" y="10724"/>
                    <a:pt x="52" y="10739"/>
                    <a:pt x="33" y="10739"/>
                  </a:cubicBezTo>
                  <a:cubicBezTo>
                    <a:pt x="15" y="10739"/>
                    <a:pt x="0" y="10724"/>
                    <a:pt x="0" y="10706"/>
                  </a:cubicBezTo>
                  <a:lnTo>
                    <a:pt x="0" y="10705"/>
                  </a:lnTo>
                  <a:cubicBezTo>
                    <a:pt x="0" y="10687"/>
                    <a:pt x="15" y="10672"/>
                    <a:pt x="33" y="10672"/>
                  </a:cubicBezTo>
                  <a:cubicBezTo>
                    <a:pt x="52" y="10672"/>
                    <a:pt x="67" y="10687"/>
                    <a:pt x="67" y="10705"/>
                  </a:cubicBezTo>
                  <a:close/>
                  <a:moveTo>
                    <a:pt x="67" y="10839"/>
                  </a:moveTo>
                  <a:lnTo>
                    <a:pt x="67" y="10839"/>
                  </a:lnTo>
                  <a:cubicBezTo>
                    <a:pt x="67" y="10857"/>
                    <a:pt x="52" y="10872"/>
                    <a:pt x="33" y="10872"/>
                  </a:cubicBezTo>
                  <a:cubicBezTo>
                    <a:pt x="15" y="10872"/>
                    <a:pt x="0" y="10857"/>
                    <a:pt x="0" y="10839"/>
                  </a:cubicBezTo>
                  <a:lnTo>
                    <a:pt x="0" y="10839"/>
                  </a:lnTo>
                  <a:cubicBezTo>
                    <a:pt x="0" y="10820"/>
                    <a:pt x="15" y="10806"/>
                    <a:pt x="33" y="10806"/>
                  </a:cubicBezTo>
                  <a:cubicBezTo>
                    <a:pt x="52" y="10806"/>
                    <a:pt x="67" y="10820"/>
                    <a:pt x="67" y="10839"/>
                  </a:cubicBezTo>
                  <a:close/>
                  <a:moveTo>
                    <a:pt x="67" y="10972"/>
                  </a:moveTo>
                  <a:lnTo>
                    <a:pt x="67" y="10972"/>
                  </a:lnTo>
                  <a:cubicBezTo>
                    <a:pt x="67" y="10991"/>
                    <a:pt x="52" y="11006"/>
                    <a:pt x="33" y="11006"/>
                  </a:cubicBezTo>
                  <a:cubicBezTo>
                    <a:pt x="15" y="11006"/>
                    <a:pt x="0" y="10991"/>
                    <a:pt x="0" y="10972"/>
                  </a:cubicBezTo>
                  <a:lnTo>
                    <a:pt x="0" y="10972"/>
                  </a:lnTo>
                  <a:cubicBezTo>
                    <a:pt x="0" y="10954"/>
                    <a:pt x="15" y="10939"/>
                    <a:pt x="33" y="10939"/>
                  </a:cubicBezTo>
                  <a:cubicBezTo>
                    <a:pt x="52" y="10939"/>
                    <a:pt x="67" y="10954"/>
                    <a:pt x="67" y="10972"/>
                  </a:cubicBezTo>
                  <a:close/>
                  <a:moveTo>
                    <a:pt x="67" y="11106"/>
                  </a:moveTo>
                  <a:lnTo>
                    <a:pt x="67" y="11106"/>
                  </a:lnTo>
                  <a:cubicBezTo>
                    <a:pt x="67" y="11124"/>
                    <a:pt x="52" y="11139"/>
                    <a:pt x="33" y="11139"/>
                  </a:cubicBezTo>
                  <a:cubicBezTo>
                    <a:pt x="15" y="11139"/>
                    <a:pt x="0" y="11124"/>
                    <a:pt x="0" y="11106"/>
                  </a:cubicBezTo>
                  <a:lnTo>
                    <a:pt x="0" y="11106"/>
                  </a:lnTo>
                  <a:cubicBezTo>
                    <a:pt x="0" y="11087"/>
                    <a:pt x="15" y="11072"/>
                    <a:pt x="33" y="11072"/>
                  </a:cubicBezTo>
                  <a:cubicBezTo>
                    <a:pt x="52" y="11072"/>
                    <a:pt x="67" y="11087"/>
                    <a:pt x="67" y="11106"/>
                  </a:cubicBezTo>
                  <a:close/>
                  <a:moveTo>
                    <a:pt x="67" y="11239"/>
                  </a:moveTo>
                  <a:lnTo>
                    <a:pt x="67" y="11239"/>
                  </a:lnTo>
                  <a:cubicBezTo>
                    <a:pt x="67" y="11258"/>
                    <a:pt x="52" y="11272"/>
                    <a:pt x="33" y="11272"/>
                  </a:cubicBezTo>
                  <a:cubicBezTo>
                    <a:pt x="15" y="11272"/>
                    <a:pt x="0" y="11258"/>
                    <a:pt x="0" y="11239"/>
                  </a:cubicBezTo>
                  <a:lnTo>
                    <a:pt x="0" y="11239"/>
                  </a:lnTo>
                  <a:cubicBezTo>
                    <a:pt x="0" y="11221"/>
                    <a:pt x="15" y="11206"/>
                    <a:pt x="33" y="11206"/>
                  </a:cubicBezTo>
                  <a:cubicBezTo>
                    <a:pt x="52" y="11206"/>
                    <a:pt x="67" y="11221"/>
                    <a:pt x="67" y="11239"/>
                  </a:cubicBezTo>
                  <a:close/>
                  <a:moveTo>
                    <a:pt x="67" y="11372"/>
                  </a:moveTo>
                  <a:lnTo>
                    <a:pt x="67" y="11373"/>
                  </a:lnTo>
                  <a:cubicBezTo>
                    <a:pt x="67" y="11391"/>
                    <a:pt x="52" y="11406"/>
                    <a:pt x="33" y="11406"/>
                  </a:cubicBezTo>
                  <a:cubicBezTo>
                    <a:pt x="15" y="11406"/>
                    <a:pt x="0" y="11391"/>
                    <a:pt x="0" y="11373"/>
                  </a:cubicBezTo>
                  <a:lnTo>
                    <a:pt x="0" y="11372"/>
                  </a:lnTo>
                  <a:cubicBezTo>
                    <a:pt x="0" y="11354"/>
                    <a:pt x="15" y="11339"/>
                    <a:pt x="33" y="11339"/>
                  </a:cubicBezTo>
                  <a:cubicBezTo>
                    <a:pt x="52" y="11339"/>
                    <a:pt x="67" y="11354"/>
                    <a:pt x="67" y="11372"/>
                  </a:cubicBezTo>
                  <a:close/>
                  <a:moveTo>
                    <a:pt x="67" y="11506"/>
                  </a:moveTo>
                  <a:lnTo>
                    <a:pt x="67" y="11506"/>
                  </a:lnTo>
                  <a:cubicBezTo>
                    <a:pt x="67" y="11524"/>
                    <a:pt x="52" y="11539"/>
                    <a:pt x="33" y="11539"/>
                  </a:cubicBezTo>
                  <a:cubicBezTo>
                    <a:pt x="15" y="11539"/>
                    <a:pt x="0" y="11524"/>
                    <a:pt x="0" y="11506"/>
                  </a:cubicBezTo>
                  <a:lnTo>
                    <a:pt x="0" y="11506"/>
                  </a:lnTo>
                  <a:cubicBezTo>
                    <a:pt x="0" y="11487"/>
                    <a:pt x="15" y="11473"/>
                    <a:pt x="33" y="11473"/>
                  </a:cubicBezTo>
                  <a:cubicBezTo>
                    <a:pt x="52" y="11473"/>
                    <a:pt x="67" y="11487"/>
                    <a:pt x="67" y="11506"/>
                  </a:cubicBezTo>
                  <a:close/>
                  <a:moveTo>
                    <a:pt x="67" y="11639"/>
                  </a:moveTo>
                  <a:lnTo>
                    <a:pt x="67" y="11639"/>
                  </a:lnTo>
                  <a:cubicBezTo>
                    <a:pt x="67" y="11658"/>
                    <a:pt x="52" y="11673"/>
                    <a:pt x="33" y="11673"/>
                  </a:cubicBezTo>
                  <a:cubicBezTo>
                    <a:pt x="15" y="11673"/>
                    <a:pt x="0" y="11658"/>
                    <a:pt x="0" y="11639"/>
                  </a:cubicBezTo>
                  <a:lnTo>
                    <a:pt x="0" y="11639"/>
                  </a:lnTo>
                  <a:cubicBezTo>
                    <a:pt x="0" y="11621"/>
                    <a:pt x="15" y="11606"/>
                    <a:pt x="33" y="11606"/>
                  </a:cubicBezTo>
                  <a:cubicBezTo>
                    <a:pt x="52" y="11606"/>
                    <a:pt x="67" y="11621"/>
                    <a:pt x="67" y="11639"/>
                  </a:cubicBezTo>
                  <a:close/>
                  <a:moveTo>
                    <a:pt x="67" y="11773"/>
                  </a:moveTo>
                  <a:lnTo>
                    <a:pt x="67" y="11773"/>
                  </a:lnTo>
                  <a:cubicBezTo>
                    <a:pt x="67" y="11791"/>
                    <a:pt x="52" y="11806"/>
                    <a:pt x="33" y="11806"/>
                  </a:cubicBezTo>
                  <a:cubicBezTo>
                    <a:pt x="15" y="11806"/>
                    <a:pt x="0" y="11791"/>
                    <a:pt x="0" y="11773"/>
                  </a:cubicBezTo>
                  <a:lnTo>
                    <a:pt x="0" y="11773"/>
                  </a:lnTo>
                  <a:cubicBezTo>
                    <a:pt x="0" y="11754"/>
                    <a:pt x="15" y="11739"/>
                    <a:pt x="33" y="11739"/>
                  </a:cubicBezTo>
                  <a:cubicBezTo>
                    <a:pt x="52" y="11739"/>
                    <a:pt x="67" y="11754"/>
                    <a:pt x="67" y="11773"/>
                  </a:cubicBezTo>
                  <a:close/>
                  <a:moveTo>
                    <a:pt x="67" y="11906"/>
                  </a:moveTo>
                  <a:lnTo>
                    <a:pt x="67" y="11906"/>
                  </a:lnTo>
                  <a:cubicBezTo>
                    <a:pt x="67" y="11925"/>
                    <a:pt x="52" y="11939"/>
                    <a:pt x="33" y="11939"/>
                  </a:cubicBezTo>
                  <a:cubicBezTo>
                    <a:pt x="15" y="11939"/>
                    <a:pt x="0" y="11925"/>
                    <a:pt x="0" y="11906"/>
                  </a:cubicBezTo>
                  <a:lnTo>
                    <a:pt x="0" y="11906"/>
                  </a:lnTo>
                  <a:cubicBezTo>
                    <a:pt x="0" y="11888"/>
                    <a:pt x="15" y="11873"/>
                    <a:pt x="33" y="11873"/>
                  </a:cubicBezTo>
                  <a:cubicBezTo>
                    <a:pt x="52" y="11873"/>
                    <a:pt x="67" y="11888"/>
                    <a:pt x="67" y="11906"/>
                  </a:cubicBezTo>
                  <a:close/>
                  <a:moveTo>
                    <a:pt x="67" y="12039"/>
                  </a:moveTo>
                  <a:lnTo>
                    <a:pt x="67" y="12040"/>
                  </a:lnTo>
                  <a:cubicBezTo>
                    <a:pt x="67" y="12058"/>
                    <a:pt x="52" y="12073"/>
                    <a:pt x="33" y="12073"/>
                  </a:cubicBezTo>
                  <a:cubicBezTo>
                    <a:pt x="15" y="12073"/>
                    <a:pt x="0" y="12058"/>
                    <a:pt x="0" y="12040"/>
                  </a:cubicBezTo>
                  <a:lnTo>
                    <a:pt x="0" y="12039"/>
                  </a:lnTo>
                  <a:cubicBezTo>
                    <a:pt x="0" y="12021"/>
                    <a:pt x="15" y="12006"/>
                    <a:pt x="33" y="12006"/>
                  </a:cubicBezTo>
                  <a:cubicBezTo>
                    <a:pt x="52" y="12006"/>
                    <a:pt x="67" y="12021"/>
                    <a:pt x="67" y="12039"/>
                  </a:cubicBezTo>
                  <a:close/>
                  <a:moveTo>
                    <a:pt x="67" y="12173"/>
                  </a:moveTo>
                  <a:lnTo>
                    <a:pt x="67" y="12173"/>
                  </a:lnTo>
                  <a:cubicBezTo>
                    <a:pt x="67" y="12191"/>
                    <a:pt x="52" y="12206"/>
                    <a:pt x="33" y="12206"/>
                  </a:cubicBezTo>
                  <a:cubicBezTo>
                    <a:pt x="15" y="12206"/>
                    <a:pt x="0" y="12191"/>
                    <a:pt x="0" y="12173"/>
                  </a:cubicBezTo>
                  <a:lnTo>
                    <a:pt x="0" y="12173"/>
                  </a:lnTo>
                  <a:cubicBezTo>
                    <a:pt x="0" y="12154"/>
                    <a:pt x="15" y="12140"/>
                    <a:pt x="33" y="12140"/>
                  </a:cubicBezTo>
                  <a:cubicBezTo>
                    <a:pt x="52" y="12140"/>
                    <a:pt x="67" y="12154"/>
                    <a:pt x="67" y="12173"/>
                  </a:cubicBezTo>
                  <a:close/>
                  <a:moveTo>
                    <a:pt x="67" y="12306"/>
                  </a:moveTo>
                  <a:lnTo>
                    <a:pt x="67" y="12306"/>
                  </a:lnTo>
                  <a:cubicBezTo>
                    <a:pt x="67" y="12325"/>
                    <a:pt x="52" y="12340"/>
                    <a:pt x="33" y="12340"/>
                  </a:cubicBezTo>
                  <a:cubicBezTo>
                    <a:pt x="15" y="12340"/>
                    <a:pt x="0" y="12325"/>
                    <a:pt x="0" y="12306"/>
                  </a:cubicBezTo>
                  <a:lnTo>
                    <a:pt x="0" y="12306"/>
                  </a:lnTo>
                  <a:cubicBezTo>
                    <a:pt x="0" y="12288"/>
                    <a:pt x="15" y="12273"/>
                    <a:pt x="33" y="12273"/>
                  </a:cubicBezTo>
                  <a:cubicBezTo>
                    <a:pt x="52" y="12273"/>
                    <a:pt x="67" y="12288"/>
                    <a:pt x="67" y="12306"/>
                  </a:cubicBezTo>
                  <a:close/>
                  <a:moveTo>
                    <a:pt x="67" y="12440"/>
                  </a:moveTo>
                  <a:lnTo>
                    <a:pt x="67" y="12440"/>
                  </a:lnTo>
                  <a:cubicBezTo>
                    <a:pt x="67" y="12458"/>
                    <a:pt x="52" y="12473"/>
                    <a:pt x="33" y="12473"/>
                  </a:cubicBezTo>
                  <a:cubicBezTo>
                    <a:pt x="15" y="12473"/>
                    <a:pt x="0" y="12458"/>
                    <a:pt x="0" y="12440"/>
                  </a:cubicBezTo>
                  <a:lnTo>
                    <a:pt x="0" y="12440"/>
                  </a:lnTo>
                  <a:cubicBezTo>
                    <a:pt x="0" y="12421"/>
                    <a:pt x="15" y="12406"/>
                    <a:pt x="33" y="12406"/>
                  </a:cubicBezTo>
                  <a:cubicBezTo>
                    <a:pt x="52" y="12406"/>
                    <a:pt x="67" y="12421"/>
                    <a:pt x="67" y="12440"/>
                  </a:cubicBezTo>
                  <a:close/>
                  <a:moveTo>
                    <a:pt x="67" y="12573"/>
                  </a:moveTo>
                  <a:lnTo>
                    <a:pt x="67" y="12573"/>
                  </a:lnTo>
                  <a:cubicBezTo>
                    <a:pt x="67" y="12592"/>
                    <a:pt x="52" y="12606"/>
                    <a:pt x="33" y="12606"/>
                  </a:cubicBezTo>
                  <a:cubicBezTo>
                    <a:pt x="15" y="12606"/>
                    <a:pt x="0" y="12592"/>
                    <a:pt x="0" y="12573"/>
                  </a:cubicBezTo>
                  <a:lnTo>
                    <a:pt x="0" y="12573"/>
                  </a:lnTo>
                  <a:cubicBezTo>
                    <a:pt x="0" y="12555"/>
                    <a:pt x="15" y="12540"/>
                    <a:pt x="33" y="12540"/>
                  </a:cubicBezTo>
                  <a:cubicBezTo>
                    <a:pt x="52" y="12540"/>
                    <a:pt x="67" y="12555"/>
                    <a:pt x="67" y="12573"/>
                  </a:cubicBezTo>
                  <a:close/>
                  <a:moveTo>
                    <a:pt x="67" y="12706"/>
                  </a:moveTo>
                  <a:lnTo>
                    <a:pt x="67" y="12707"/>
                  </a:lnTo>
                  <a:cubicBezTo>
                    <a:pt x="67" y="12725"/>
                    <a:pt x="52" y="12740"/>
                    <a:pt x="33" y="12740"/>
                  </a:cubicBezTo>
                  <a:cubicBezTo>
                    <a:pt x="15" y="12740"/>
                    <a:pt x="0" y="12725"/>
                    <a:pt x="0" y="12707"/>
                  </a:cubicBezTo>
                  <a:lnTo>
                    <a:pt x="0" y="12706"/>
                  </a:lnTo>
                  <a:cubicBezTo>
                    <a:pt x="0" y="12688"/>
                    <a:pt x="15" y="12673"/>
                    <a:pt x="33" y="12673"/>
                  </a:cubicBezTo>
                  <a:cubicBezTo>
                    <a:pt x="52" y="12673"/>
                    <a:pt x="67" y="12688"/>
                    <a:pt x="67" y="12706"/>
                  </a:cubicBezTo>
                  <a:close/>
                  <a:moveTo>
                    <a:pt x="67" y="12840"/>
                  </a:moveTo>
                  <a:lnTo>
                    <a:pt x="67" y="12840"/>
                  </a:lnTo>
                  <a:cubicBezTo>
                    <a:pt x="67" y="12858"/>
                    <a:pt x="52" y="12873"/>
                    <a:pt x="33" y="12873"/>
                  </a:cubicBezTo>
                  <a:cubicBezTo>
                    <a:pt x="15" y="12873"/>
                    <a:pt x="0" y="12858"/>
                    <a:pt x="0" y="12840"/>
                  </a:cubicBezTo>
                  <a:lnTo>
                    <a:pt x="0" y="12840"/>
                  </a:lnTo>
                  <a:cubicBezTo>
                    <a:pt x="0" y="12821"/>
                    <a:pt x="15" y="12807"/>
                    <a:pt x="33" y="12807"/>
                  </a:cubicBezTo>
                  <a:cubicBezTo>
                    <a:pt x="52" y="12807"/>
                    <a:pt x="67" y="12821"/>
                    <a:pt x="67" y="12840"/>
                  </a:cubicBezTo>
                  <a:close/>
                  <a:moveTo>
                    <a:pt x="67" y="12973"/>
                  </a:moveTo>
                  <a:lnTo>
                    <a:pt x="67" y="12973"/>
                  </a:lnTo>
                  <a:cubicBezTo>
                    <a:pt x="67" y="12992"/>
                    <a:pt x="52" y="13007"/>
                    <a:pt x="33" y="13007"/>
                  </a:cubicBezTo>
                  <a:cubicBezTo>
                    <a:pt x="15" y="13007"/>
                    <a:pt x="0" y="12992"/>
                    <a:pt x="0" y="12973"/>
                  </a:cubicBezTo>
                  <a:lnTo>
                    <a:pt x="0" y="12973"/>
                  </a:lnTo>
                  <a:cubicBezTo>
                    <a:pt x="0" y="12955"/>
                    <a:pt x="15" y="12940"/>
                    <a:pt x="33" y="12940"/>
                  </a:cubicBezTo>
                  <a:cubicBezTo>
                    <a:pt x="52" y="12940"/>
                    <a:pt x="67" y="12955"/>
                    <a:pt x="67" y="12973"/>
                  </a:cubicBezTo>
                  <a:close/>
                  <a:moveTo>
                    <a:pt x="67" y="13107"/>
                  </a:moveTo>
                  <a:lnTo>
                    <a:pt x="67" y="13107"/>
                  </a:lnTo>
                  <a:cubicBezTo>
                    <a:pt x="67" y="13125"/>
                    <a:pt x="52" y="13140"/>
                    <a:pt x="33" y="13140"/>
                  </a:cubicBezTo>
                  <a:cubicBezTo>
                    <a:pt x="15" y="13140"/>
                    <a:pt x="0" y="13125"/>
                    <a:pt x="0" y="13107"/>
                  </a:cubicBezTo>
                  <a:lnTo>
                    <a:pt x="0" y="13107"/>
                  </a:lnTo>
                  <a:cubicBezTo>
                    <a:pt x="0" y="13088"/>
                    <a:pt x="15" y="13073"/>
                    <a:pt x="33" y="13073"/>
                  </a:cubicBezTo>
                  <a:cubicBezTo>
                    <a:pt x="52" y="13073"/>
                    <a:pt x="67" y="13088"/>
                    <a:pt x="67" y="13107"/>
                  </a:cubicBezTo>
                  <a:close/>
                  <a:moveTo>
                    <a:pt x="67" y="13240"/>
                  </a:moveTo>
                  <a:lnTo>
                    <a:pt x="67" y="13240"/>
                  </a:lnTo>
                  <a:cubicBezTo>
                    <a:pt x="67" y="13259"/>
                    <a:pt x="52" y="13273"/>
                    <a:pt x="33" y="13273"/>
                  </a:cubicBezTo>
                  <a:cubicBezTo>
                    <a:pt x="15" y="13273"/>
                    <a:pt x="0" y="13259"/>
                    <a:pt x="0" y="13240"/>
                  </a:cubicBezTo>
                  <a:lnTo>
                    <a:pt x="0" y="13240"/>
                  </a:lnTo>
                  <a:cubicBezTo>
                    <a:pt x="0" y="13222"/>
                    <a:pt x="15" y="13207"/>
                    <a:pt x="33" y="13207"/>
                  </a:cubicBezTo>
                  <a:cubicBezTo>
                    <a:pt x="52" y="13207"/>
                    <a:pt x="67" y="13222"/>
                    <a:pt x="67" y="13240"/>
                  </a:cubicBezTo>
                  <a:close/>
                  <a:moveTo>
                    <a:pt x="67" y="13373"/>
                  </a:moveTo>
                  <a:lnTo>
                    <a:pt x="67" y="13374"/>
                  </a:lnTo>
                  <a:cubicBezTo>
                    <a:pt x="67" y="13392"/>
                    <a:pt x="52" y="13407"/>
                    <a:pt x="33" y="13407"/>
                  </a:cubicBezTo>
                  <a:cubicBezTo>
                    <a:pt x="15" y="13407"/>
                    <a:pt x="0" y="13392"/>
                    <a:pt x="0" y="13374"/>
                  </a:cubicBezTo>
                  <a:lnTo>
                    <a:pt x="0" y="13373"/>
                  </a:lnTo>
                  <a:cubicBezTo>
                    <a:pt x="0" y="13355"/>
                    <a:pt x="15" y="13340"/>
                    <a:pt x="33" y="13340"/>
                  </a:cubicBezTo>
                  <a:cubicBezTo>
                    <a:pt x="52" y="13340"/>
                    <a:pt x="67" y="13355"/>
                    <a:pt x="67" y="13373"/>
                  </a:cubicBezTo>
                  <a:close/>
                  <a:moveTo>
                    <a:pt x="67" y="13507"/>
                  </a:moveTo>
                  <a:lnTo>
                    <a:pt x="67" y="13507"/>
                  </a:lnTo>
                  <a:cubicBezTo>
                    <a:pt x="67" y="13525"/>
                    <a:pt x="52" y="13540"/>
                    <a:pt x="33" y="13540"/>
                  </a:cubicBezTo>
                  <a:cubicBezTo>
                    <a:pt x="15" y="13540"/>
                    <a:pt x="0" y="13525"/>
                    <a:pt x="0" y="13507"/>
                  </a:cubicBezTo>
                  <a:lnTo>
                    <a:pt x="0" y="13507"/>
                  </a:lnTo>
                  <a:cubicBezTo>
                    <a:pt x="0" y="13488"/>
                    <a:pt x="15" y="13474"/>
                    <a:pt x="33" y="13474"/>
                  </a:cubicBezTo>
                  <a:cubicBezTo>
                    <a:pt x="52" y="13474"/>
                    <a:pt x="67" y="13488"/>
                    <a:pt x="67" y="13507"/>
                  </a:cubicBezTo>
                  <a:close/>
                  <a:moveTo>
                    <a:pt x="67" y="13640"/>
                  </a:moveTo>
                  <a:lnTo>
                    <a:pt x="67" y="13640"/>
                  </a:lnTo>
                  <a:cubicBezTo>
                    <a:pt x="67" y="13659"/>
                    <a:pt x="52" y="13674"/>
                    <a:pt x="33" y="13674"/>
                  </a:cubicBezTo>
                  <a:cubicBezTo>
                    <a:pt x="15" y="13674"/>
                    <a:pt x="0" y="13659"/>
                    <a:pt x="0" y="13640"/>
                  </a:cubicBezTo>
                  <a:lnTo>
                    <a:pt x="0" y="13640"/>
                  </a:lnTo>
                  <a:cubicBezTo>
                    <a:pt x="0" y="13622"/>
                    <a:pt x="15" y="13607"/>
                    <a:pt x="33" y="13607"/>
                  </a:cubicBezTo>
                  <a:cubicBezTo>
                    <a:pt x="52" y="13607"/>
                    <a:pt x="67" y="13622"/>
                    <a:pt x="67" y="13640"/>
                  </a:cubicBezTo>
                  <a:close/>
                  <a:moveTo>
                    <a:pt x="67" y="13774"/>
                  </a:moveTo>
                  <a:lnTo>
                    <a:pt x="67" y="13774"/>
                  </a:lnTo>
                  <a:cubicBezTo>
                    <a:pt x="67" y="13792"/>
                    <a:pt x="52" y="13807"/>
                    <a:pt x="33" y="13807"/>
                  </a:cubicBezTo>
                  <a:cubicBezTo>
                    <a:pt x="15" y="13807"/>
                    <a:pt x="0" y="13792"/>
                    <a:pt x="0" y="13774"/>
                  </a:cubicBezTo>
                  <a:lnTo>
                    <a:pt x="0" y="13774"/>
                  </a:lnTo>
                  <a:cubicBezTo>
                    <a:pt x="0" y="13755"/>
                    <a:pt x="15" y="13740"/>
                    <a:pt x="33" y="13740"/>
                  </a:cubicBezTo>
                  <a:cubicBezTo>
                    <a:pt x="52" y="13740"/>
                    <a:pt x="67" y="13755"/>
                    <a:pt x="67" y="13774"/>
                  </a:cubicBezTo>
                  <a:close/>
                  <a:moveTo>
                    <a:pt x="67" y="13907"/>
                  </a:moveTo>
                  <a:lnTo>
                    <a:pt x="67" y="13907"/>
                  </a:lnTo>
                  <a:cubicBezTo>
                    <a:pt x="67" y="13926"/>
                    <a:pt x="52" y="13941"/>
                    <a:pt x="33" y="13941"/>
                  </a:cubicBezTo>
                  <a:cubicBezTo>
                    <a:pt x="15" y="13941"/>
                    <a:pt x="0" y="13926"/>
                    <a:pt x="0" y="13907"/>
                  </a:cubicBezTo>
                  <a:lnTo>
                    <a:pt x="0" y="13907"/>
                  </a:lnTo>
                  <a:cubicBezTo>
                    <a:pt x="0" y="13889"/>
                    <a:pt x="15" y="13874"/>
                    <a:pt x="33" y="13874"/>
                  </a:cubicBezTo>
                  <a:cubicBezTo>
                    <a:pt x="52" y="13874"/>
                    <a:pt x="67" y="13889"/>
                    <a:pt x="67" y="13907"/>
                  </a:cubicBezTo>
                  <a:close/>
                  <a:moveTo>
                    <a:pt x="67" y="14041"/>
                  </a:moveTo>
                  <a:lnTo>
                    <a:pt x="67" y="14041"/>
                  </a:lnTo>
                  <a:cubicBezTo>
                    <a:pt x="67" y="14059"/>
                    <a:pt x="52" y="14074"/>
                    <a:pt x="33" y="14074"/>
                  </a:cubicBezTo>
                  <a:cubicBezTo>
                    <a:pt x="15" y="14074"/>
                    <a:pt x="0" y="14059"/>
                    <a:pt x="0" y="14041"/>
                  </a:cubicBezTo>
                  <a:lnTo>
                    <a:pt x="0" y="14041"/>
                  </a:lnTo>
                  <a:cubicBezTo>
                    <a:pt x="0" y="14022"/>
                    <a:pt x="15" y="14007"/>
                    <a:pt x="33" y="14007"/>
                  </a:cubicBezTo>
                  <a:cubicBezTo>
                    <a:pt x="52" y="14007"/>
                    <a:pt x="67" y="14022"/>
                    <a:pt x="67" y="14041"/>
                  </a:cubicBezTo>
                  <a:close/>
                  <a:moveTo>
                    <a:pt x="67" y="14174"/>
                  </a:moveTo>
                  <a:lnTo>
                    <a:pt x="67" y="14174"/>
                  </a:lnTo>
                  <a:cubicBezTo>
                    <a:pt x="67" y="14192"/>
                    <a:pt x="52" y="14207"/>
                    <a:pt x="33" y="14207"/>
                  </a:cubicBezTo>
                  <a:cubicBezTo>
                    <a:pt x="15" y="14207"/>
                    <a:pt x="0" y="14192"/>
                    <a:pt x="0" y="14174"/>
                  </a:cubicBezTo>
                  <a:lnTo>
                    <a:pt x="0" y="14174"/>
                  </a:lnTo>
                  <a:cubicBezTo>
                    <a:pt x="0" y="14156"/>
                    <a:pt x="15" y="14141"/>
                    <a:pt x="33" y="14141"/>
                  </a:cubicBezTo>
                  <a:cubicBezTo>
                    <a:pt x="52" y="14141"/>
                    <a:pt x="67" y="14156"/>
                    <a:pt x="67" y="14174"/>
                  </a:cubicBezTo>
                  <a:close/>
                  <a:moveTo>
                    <a:pt x="67" y="14307"/>
                  </a:moveTo>
                  <a:lnTo>
                    <a:pt x="67" y="14307"/>
                  </a:lnTo>
                  <a:cubicBezTo>
                    <a:pt x="67" y="14326"/>
                    <a:pt x="52" y="14341"/>
                    <a:pt x="33" y="14341"/>
                  </a:cubicBezTo>
                  <a:cubicBezTo>
                    <a:pt x="15" y="14341"/>
                    <a:pt x="0" y="14326"/>
                    <a:pt x="0" y="14307"/>
                  </a:cubicBezTo>
                  <a:lnTo>
                    <a:pt x="0" y="14307"/>
                  </a:lnTo>
                  <a:cubicBezTo>
                    <a:pt x="0" y="14289"/>
                    <a:pt x="15" y="14274"/>
                    <a:pt x="33" y="14274"/>
                  </a:cubicBezTo>
                  <a:cubicBezTo>
                    <a:pt x="52" y="14274"/>
                    <a:pt x="67" y="14289"/>
                    <a:pt x="67" y="14307"/>
                  </a:cubicBezTo>
                  <a:close/>
                  <a:moveTo>
                    <a:pt x="67" y="14441"/>
                  </a:moveTo>
                  <a:lnTo>
                    <a:pt x="67" y="14441"/>
                  </a:lnTo>
                  <a:cubicBezTo>
                    <a:pt x="67" y="14459"/>
                    <a:pt x="52" y="14474"/>
                    <a:pt x="33" y="14474"/>
                  </a:cubicBezTo>
                  <a:cubicBezTo>
                    <a:pt x="15" y="14474"/>
                    <a:pt x="0" y="14459"/>
                    <a:pt x="0" y="14441"/>
                  </a:cubicBezTo>
                  <a:lnTo>
                    <a:pt x="0" y="14441"/>
                  </a:lnTo>
                  <a:cubicBezTo>
                    <a:pt x="0" y="14422"/>
                    <a:pt x="15" y="14407"/>
                    <a:pt x="33" y="14407"/>
                  </a:cubicBezTo>
                  <a:cubicBezTo>
                    <a:pt x="52" y="14407"/>
                    <a:pt x="67" y="14422"/>
                    <a:pt x="67" y="14441"/>
                  </a:cubicBezTo>
                  <a:close/>
                  <a:moveTo>
                    <a:pt x="67" y="14574"/>
                  </a:moveTo>
                  <a:lnTo>
                    <a:pt x="67" y="14574"/>
                  </a:lnTo>
                  <a:cubicBezTo>
                    <a:pt x="67" y="14593"/>
                    <a:pt x="52" y="14608"/>
                    <a:pt x="33" y="14608"/>
                  </a:cubicBezTo>
                  <a:cubicBezTo>
                    <a:pt x="15" y="14608"/>
                    <a:pt x="0" y="14593"/>
                    <a:pt x="0" y="14574"/>
                  </a:cubicBezTo>
                  <a:lnTo>
                    <a:pt x="0" y="14574"/>
                  </a:lnTo>
                  <a:cubicBezTo>
                    <a:pt x="0" y="14556"/>
                    <a:pt x="15" y="14541"/>
                    <a:pt x="33" y="14541"/>
                  </a:cubicBezTo>
                  <a:cubicBezTo>
                    <a:pt x="52" y="14541"/>
                    <a:pt x="67" y="14556"/>
                    <a:pt x="67" y="14574"/>
                  </a:cubicBezTo>
                  <a:close/>
                  <a:moveTo>
                    <a:pt x="67" y="14708"/>
                  </a:moveTo>
                  <a:lnTo>
                    <a:pt x="67" y="14708"/>
                  </a:lnTo>
                  <a:cubicBezTo>
                    <a:pt x="67" y="14726"/>
                    <a:pt x="52" y="14741"/>
                    <a:pt x="33" y="14741"/>
                  </a:cubicBezTo>
                  <a:cubicBezTo>
                    <a:pt x="15" y="14741"/>
                    <a:pt x="0" y="14726"/>
                    <a:pt x="0" y="14708"/>
                  </a:cubicBezTo>
                  <a:lnTo>
                    <a:pt x="0" y="14708"/>
                  </a:lnTo>
                  <a:cubicBezTo>
                    <a:pt x="0" y="14689"/>
                    <a:pt x="15" y="14674"/>
                    <a:pt x="33" y="14674"/>
                  </a:cubicBezTo>
                  <a:cubicBezTo>
                    <a:pt x="52" y="14674"/>
                    <a:pt x="67" y="14689"/>
                    <a:pt x="67" y="14708"/>
                  </a:cubicBezTo>
                  <a:close/>
                  <a:moveTo>
                    <a:pt x="67" y="14841"/>
                  </a:moveTo>
                  <a:lnTo>
                    <a:pt x="67" y="14841"/>
                  </a:lnTo>
                  <a:cubicBezTo>
                    <a:pt x="67" y="14859"/>
                    <a:pt x="52" y="14874"/>
                    <a:pt x="33" y="14874"/>
                  </a:cubicBezTo>
                  <a:cubicBezTo>
                    <a:pt x="15" y="14874"/>
                    <a:pt x="0" y="14859"/>
                    <a:pt x="0" y="14841"/>
                  </a:cubicBezTo>
                  <a:lnTo>
                    <a:pt x="0" y="14841"/>
                  </a:lnTo>
                  <a:cubicBezTo>
                    <a:pt x="0" y="14823"/>
                    <a:pt x="15" y="14808"/>
                    <a:pt x="33" y="14808"/>
                  </a:cubicBezTo>
                  <a:cubicBezTo>
                    <a:pt x="52" y="14808"/>
                    <a:pt x="67" y="14823"/>
                    <a:pt x="67" y="14841"/>
                  </a:cubicBezTo>
                  <a:close/>
                  <a:moveTo>
                    <a:pt x="67" y="14974"/>
                  </a:moveTo>
                  <a:lnTo>
                    <a:pt x="67" y="14974"/>
                  </a:lnTo>
                  <a:cubicBezTo>
                    <a:pt x="67" y="14993"/>
                    <a:pt x="52" y="15008"/>
                    <a:pt x="33" y="15008"/>
                  </a:cubicBezTo>
                  <a:cubicBezTo>
                    <a:pt x="15" y="15008"/>
                    <a:pt x="0" y="14993"/>
                    <a:pt x="0" y="14974"/>
                  </a:cubicBezTo>
                  <a:lnTo>
                    <a:pt x="0" y="14974"/>
                  </a:lnTo>
                  <a:cubicBezTo>
                    <a:pt x="0" y="14956"/>
                    <a:pt x="15" y="14941"/>
                    <a:pt x="33" y="14941"/>
                  </a:cubicBezTo>
                  <a:cubicBezTo>
                    <a:pt x="52" y="14941"/>
                    <a:pt x="67" y="14956"/>
                    <a:pt x="67" y="14974"/>
                  </a:cubicBezTo>
                  <a:close/>
                  <a:moveTo>
                    <a:pt x="67" y="15108"/>
                  </a:moveTo>
                  <a:lnTo>
                    <a:pt x="67" y="15108"/>
                  </a:lnTo>
                  <a:cubicBezTo>
                    <a:pt x="67" y="15126"/>
                    <a:pt x="52" y="15141"/>
                    <a:pt x="33" y="15141"/>
                  </a:cubicBezTo>
                  <a:cubicBezTo>
                    <a:pt x="15" y="15141"/>
                    <a:pt x="0" y="15126"/>
                    <a:pt x="0" y="15108"/>
                  </a:cubicBezTo>
                  <a:lnTo>
                    <a:pt x="0" y="15108"/>
                  </a:lnTo>
                  <a:cubicBezTo>
                    <a:pt x="0" y="15089"/>
                    <a:pt x="15" y="15074"/>
                    <a:pt x="33" y="15074"/>
                  </a:cubicBezTo>
                  <a:cubicBezTo>
                    <a:pt x="52" y="15074"/>
                    <a:pt x="67" y="15089"/>
                    <a:pt x="67" y="15108"/>
                  </a:cubicBezTo>
                  <a:close/>
                  <a:moveTo>
                    <a:pt x="67" y="15241"/>
                  </a:moveTo>
                  <a:lnTo>
                    <a:pt x="67" y="15241"/>
                  </a:lnTo>
                  <a:cubicBezTo>
                    <a:pt x="67" y="15260"/>
                    <a:pt x="52" y="15275"/>
                    <a:pt x="33" y="15275"/>
                  </a:cubicBezTo>
                  <a:cubicBezTo>
                    <a:pt x="15" y="15275"/>
                    <a:pt x="0" y="15260"/>
                    <a:pt x="0" y="15241"/>
                  </a:cubicBezTo>
                  <a:lnTo>
                    <a:pt x="0" y="15241"/>
                  </a:lnTo>
                  <a:cubicBezTo>
                    <a:pt x="0" y="15223"/>
                    <a:pt x="15" y="15208"/>
                    <a:pt x="33" y="15208"/>
                  </a:cubicBezTo>
                  <a:cubicBezTo>
                    <a:pt x="52" y="15208"/>
                    <a:pt x="67" y="15223"/>
                    <a:pt x="67" y="15241"/>
                  </a:cubicBezTo>
                  <a:close/>
                  <a:moveTo>
                    <a:pt x="67" y="15375"/>
                  </a:moveTo>
                  <a:lnTo>
                    <a:pt x="67" y="15375"/>
                  </a:lnTo>
                  <a:cubicBezTo>
                    <a:pt x="67" y="15393"/>
                    <a:pt x="52" y="15408"/>
                    <a:pt x="33" y="15408"/>
                  </a:cubicBezTo>
                  <a:cubicBezTo>
                    <a:pt x="15" y="15408"/>
                    <a:pt x="0" y="15393"/>
                    <a:pt x="0" y="15375"/>
                  </a:cubicBezTo>
                  <a:lnTo>
                    <a:pt x="0" y="15375"/>
                  </a:lnTo>
                  <a:cubicBezTo>
                    <a:pt x="0" y="15356"/>
                    <a:pt x="15" y="15341"/>
                    <a:pt x="33" y="15341"/>
                  </a:cubicBezTo>
                  <a:cubicBezTo>
                    <a:pt x="52" y="15341"/>
                    <a:pt x="67" y="15356"/>
                    <a:pt x="67" y="15375"/>
                  </a:cubicBezTo>
                  <a:close/>
                  <a:moveTo>
                    <a:pt x="67" y="15508"/>
                  </a:moveTo>
                  <a:lnTo>
                    <a:pt x="67" y="15508"/>
                  </a:lnTo>
                  <a:cubicBezTo>
                    <a:pt x="67" y="15526"/>
                    <a:pt x="52" y="15541"/>
                    <a:pt x="33" y="15541"/>
                  </a:cubicBezTo>
                  <a:cubicBezTo>
                    <a:pt x="15" y="15541"/>
                    <a:pt x="0" y="15526"/>
                    <a:pt x="0" y="15508"/>
                  </a:cubicBezTo>
                  <a:lnTo>
                    <a:pt x="0" y="15508"/>
                  </a:lnTo>
                  <a:cubicBezTo>
                    <a:pt x="0" y="15490"/>
                    <a:pt x="15" y="15475"/>
                    <a:pt x="33" y="15475"/>
                  </a:cubicBezTo>
                  <a:cubicBezTo>
                    <a:pt x="52" y="15475"/>
                    <a:pt x="67" y="15490"/>
                    <a:pt x="67" y="15508"/>
                  </a:cubicBezTo>
                  <a:close/>
                  <a:moveTo>
                    <a:pt x="67" y="15641"/>
                  </a:moveTo>
                  <a:lnTo>
                    <a:pt x="67" y="15641"/>
                  </a:lnTo>
                  <a:cubicBezTo>
                    <a:pt x="67" y="15660"/>
                    <a:pt x="52" y="15675"/>
                    <a:pt x="33" y="15675"/>
                  </a:cubicBezTo>
                  <a:cubicBezTo>
                    <a:pt x="15" y="15675"/>
                    <a:pt x="0" y="15660"/>
                    <a:pt x="0" y="15641"/>
                  </a:cubicBezTo>
                  <a:lnTo>
                    <a:pt x="0" y="15641"/>
                  </a:lnTo>
                  <a:cubicBezTo>
                    <a:pt x="0" y="15623"/>
                    <a:pt x="15" y="15608"/>
                    <a:pt x="33" y="15608"/>
                  </a:cubicBezTo>
                  <a:cubicBezTo>
                    <a:pt x="52" y="15608"/>
                    <a:pt x="67" y="15623"/>
                    <a:pt x="67" y="15641"/>
                  </a:cubicBezTo>
                  <a:close/>
                  <a:moveTo>
                    <a:pt x="67" y="15775"/>
                  </a:moveTo>
                  <a:lnTo>
                    <a:pt x="67" y="15775"/>
                  </a:lnTo>
                  <a:cubicBezTo>
                    <a:pt x="67" y="15793"/>
                    <a:pt x="52" y="15808"/>
                    <a:pt x="33" y="15808"/>
                  </a:cubicBezTo>
                  <a:cubicBezTo>
                    <a:pt x="15" y="15808"/>
                    <a:pt x="0" y="15793"/>
                    <a:pt x="0" y="15775"/>
                  </a:cubicBezTo>
                  <a:lnTo>
                    <a:pt x="0" y="15775"/>
                  </a:lnTo>
                  <a:cubicBezTo>
                    <a:pt x="0" y="15756"/>
                    <a:pt x="15" y="15741"/>
                    <a:pt x="33" y="15741"/>
                  </a:cubicBezTo>
                  <a:cubicBezTo>
                    <a:pt x="52" y="15741"/>
                    <a:pt x="67" y="15756"/>
                    <a:pt x="67" y="15775"/>
                  </a:cubicBezTo>
                  <a:close/>
                  <a:moveTo>
                    <a:pt x="67" y="15908"/>
                  </a:moveTo>
                  <a:lnTo>
                    <a:pt x="67" y="15908"/>
                  </a:lnTo>
                  <a:cubicBezTo>
                    <a:pt x="67" y="15927"/>
                    <a:pt x="52" y="15942"/>
                    <a:pt x="33" y="15942"/>
                  </a:cubicBezTo>
                  <a:cubicBezTo>
                    <a:pt x="15" y="15942"/>
                    <a:pt x="0" y="15927"/>
                    <a:pt x="0" y="15908"/>
                  </a:cubicBezTo>
                  <a:lnTo>
                    <a:pt x="0" y="15908"/>
                  </a:lnTo>
                  <a:cubicBezTo>
                    <a:pt x="0" y="15890"/>
                    <a:pt x="15" y="15875"/>
                    <a:pt x="33" y="15875"/>
                  </a:cubicBezTo>
                  <a:cubicBezTo>
                    <a:pt x="52" y="15875"/>
                    <a:pt x="67" y="15890"/>
                    <a:pt x="67" y="15908"/>
                  </a:cubicBezTo>
                  <a:close/>
                  <a:moveTo>
                    <a:pt x="67" y="16042"/>
                  </a:moveTo>
                  <a:lnTo>
                    <a:pt x="67" y="16042"/>
                  </a:lnTo>
                  <a:cubicBezTo>
                    <a:pt x="67" y="16060"/>
                    <a:pt x="52" y="16075"/>
                    <a:pt x="33" y="16075"/>
                  </a:cubicBezTo>
                  <a:cubicBezTo>
                    <a:pt x="15" y="16075"/>
                    <a:pt x="0" y="16060"/>
                    <a:pt x="0" y="16042"/>
                  </a:cubicBezTo>
                  <a:lnTo>
                    <a:pt x="0" y="16042"/>
                  </a:lnTo>
                  <a:cubicBezTo>
                    <a:pt x="0" y="16023"/>
                    <a:pt x="15" y="16008"/>
                    <a:pt x="33" y="16008"/>
                  </a:cubicBezTo>
                  <a:cubicBezTo>
                    <a:pt x="52" y="16008"/>
                    <a:pt x="67" y="16023"/>
                    <a:pt x="67" y="16042"/>
                  </a:cubicBezTo>
                  <a:close/>
                  <a:moveTo>
                    <a:pt x="67" y="16175"/>
                  </a:moveTo>
                  <a:lnTo>
                    <a:pt x="67" y="16175"/>
                  </a:lnTo>
                  <a:cubicBezTo>
                    <a:pt x="67" y="16193"/>
                    <a:pt x="52" y="16208"/>
                    <a:pt x="33" y="16208"/>
                  </a:cubicBezTo>
                  <a:cubicBezTo>
                    <a:pt x="15" y="16208"/>
                    <a:pt x="0" y="16193"/>
                    <a:pt x="0" y="16175"/>
                  </a:cubicBezTo>
                  <a:lnTo>
                    <a:pt x="0" y="16175"/>
                  </a:lnTo>
                  <a:cubicBezTo>
                    <a:pt x="0" y="16157"/>
                    <a:pt x="15" y="16142"/>
                    <a:pt x="33" y="16142"/>
                  </a:cubicBezTo>
                  <a:cubicBezTo>
                    <a:pt x="52" y="16142"/>
                    <a:pt x="67" y="16157"/>
                    <a:pt x="67" y="16175"/>
                  </a:cubicBezTo>
                  <a:close/>
                  <a:moveTo>
                    <a:pt x="67" y="16308"/>
                  </a:moveTo>
                  <a:lnTo>
                    <a:pt x="67" y="16308"/>
                  </a:lnTo>
                  <a:cubicBezTo>
                    <a:pt x="67" y="16327"/>
                    <a:pt x="52" y="16342"/>
                    <a:pt x="33" y="16342"/>
                  </a:cubicBezTo>
                  <a:cubicBezTo>
                    <a:pt x="15" y="16342"/>
                    <a:pt x="0" y="16327"/>
                    <a:pt x="0" y="16308"/>
                  </a:cubicBezTo>
                  <a:lnTo>
                    <a:pt x="0" y="16308"/>
                  </a:lnTo>
                  <a:cubicBezTo>
                    <a:pt x="0" y="16290"/>
                    <a:pt x="15" y="16275"/>
                    <a:pt x="33" y="16275"/>
                  </a:cubicBezTo>
                  <a:cubicBezTo>
                    <a:pt x="52" y="16275"/>
                    <a:pt x="67" y="16290"/>
                    <a:pt x="67" y="16308"/>
                  </a:cubicBezTo>
                  <a:close/>
                  <a:moveTo>
                    <a:pt x="67" y="16442"/>
                  </a:moveTo>
                  <a:lnTo>
                    <a:pt x="67" y="16442"/>
                  </a:lnTo>
                  <a:cubicBezTo>
                    <a:pt x="67" y="16460"/>
                    <a:pt x="52" y="16475"/>
                    <a:pt x="33" y="16475"/>
                  </a:cubicBezTo>
                  <a:cubicBezTo>
                    <a:pt x="15" y="16475"/>
                    <a:pt x="0" y="16460"/>
                    <a:pt x="0" y="16442"/>
                  </a:cubicBezTo>
                  <a:lnTo>
                    <a:pt x="0" y="16442"/>
                  </a:lnTo>
                  <a:cubicBezTo>
                    <a:pt x="0" y="16423"/>
                    <a:pt x="15" y="16408"/>
                    <a:pt x="33" y="16408"/>
                  </a:cubicBezTo>
                  <a:cubicBezTo>
                    <a:pt x="52" y="16408"/>
                    <a:pt x="67" y="16423"/>
                    <a:pt x="67" y="16442"/>
                  </a:cubicBezTo>
                  <a:close/>
                  <a:moveTo>
                    <a:pt x="67" y="16575"/>
                  </a:moveTo>
                  <a:lnTo>
                    <a:pt x="67" y="16575"/>
                  </a:lnTo>
                  <a:cubicBezTo>
                    <a:pt x="67" y="16594"/>
                    <a:pt x="52" y="16609"/>
                    <a:pt x="33" y="16609"/>
                  </a:cubicBezTo>
                  <a:cubicBezTo>
                    <a:pt x="15" y="16609"/>
                    <a:pt x="0" y="16594"/>
                    <a:pt x="0" y="16575"/>
                  </a:cubicBezTo>
                  <a:lnTo>
                    <a:pt x="0" y="16575"/>
                  </a:lnTo>
                  <a:cubicBezTo>
                    <a:pt x="0" y="16557"/>
                    <a:pt x="15" y="16542"/>
                    <a:pt x="33" y="16542"/>
                  </a:cubicBezTo>
                  <a:cubicBezTo>
                    <a:pt x="52" y="16542"/>
                    <a:pt x="67" y="16557"/>
                    <a:pt x="67" y="16575"/>
                  </a:cubicBezTo>
                  <a:close/>
                  <a:moveTo>
                    <a:pt x="67" y="16709"/>
                  </a:moveTo>
                  <a:lnTo>
                    <a:pt x="67" y="16709"/>
                  </a:lnTo>
                  <a:cubicBezTo>
                    <a:pt x="67" y="16727"/>
                    <a:pt x="52" y="16742"/>
                    <a:pt x="33" y="16742"/>
                  </a:cubicBezTo>
                  <a:cubicBezTo>
                    <a:pt x="15" y="16742"/>
                    <a:pt x="0" y="16727"/>
                    <a:pt x="0" y="16709"/>
                  </a:cubicBezTo>
                  <a:lnTo>
                    <a:pt x="0" y="16709"/>
                  </a:lnTo>
                  <a:cubicBezTo>
                    <a:pt x="0" y="16690"/>
                    <a:pt x="15" y="16675"/>
                    <a:pt x="33" y="16675"/>
                  </a:cubicBezTo>
                  <a:cubicBezTo>
                    <a:pt x="52" y="16675"/>
                    <a:pt x="67" y="16690"/>
                    <a:pt x="67" y="16709"/>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da-DK"/>
            </a:p>
          </p:txBody>
        </p:sp>
      </p:grpSp>
      <p:sp>
        <p:nvSpPr>
          <p:cNvPr id="4111" name="Tekstboks 4110"/>
          <p:cNvSpPr txBox="1"/>
          <p:nvPr/>
        </p:nvSpPr>
        <p:spPr>
          <a:xfrm>
            <a:off x="1628775" y="287970"/>
            <a:ext cx="1030288" cy="461665"/>
          </a:xfrm>
          <a:prstGeom prst="rect">
            <a:avLst/>
          </a:prstGeom>
          <a:noFill/>
        </p:spPr>
        <p:txBody>
          <a:bodyPr wrap="square" rtlCol="0">
            <a:spAutoFit/>
          </a:bodyPr>
          <a:lstStyle/>
          <a:p>
            <a:r>
              <a:rPr lang="da-DK" dirty="0" smtClean="0"/>
              <a:t>Stx</a:t>
            </a:r>
            <a:endParaRPr lang="da-DK" dirty="0"/>
          </a:p>
        </p:txBody>
      </p:sp>
    </p:spTree>
    <p:extLst>
      <p:ext uri="{BB962C8B-B14F-4D97-AF65-F5344CB8AC3E}">
        <p14:creationId xmlns:p14="http://schemas.microsoft.com/office/powerpoint/2010/main" val="2556575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erskrift"/>
          <p:cNvSpPr>
            <a:spLocks noChangeArrowheads="1"/>
          </p:cNvSpPr>
          <p:nvPr/>
        </p:nvSpPr>
        <p:spPr bwMode="auto">
          <a:xfrm>
            <a:off x="217197" y="287970"/>
            <a:ext cx="7601900" cy="345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a-DK" altLang="da-DK" sz="1800">
                <a:solidFill>
                  <a:srgbClr val="5E6D65"/>
                </a:solidFill>
                <a:latin typeface="Tahoma" pitchFamily="34" charset="0"/>
                <a:cs typeface="Tahoma" pitchFamily="34" charset="0"/>
              </a:rPr>
              <a:t>Elevtrivsel</a:t>
            </a:r>
          </a:p>
        </p:txBody>
      </p:sp>
      <p:sp>
        <p:nvSpPr>
          <p:cNvPr id="5123" name="HRuler"/>
          <p:cNvSpPr>
            <a:spLocks noChangeShapeType="1"/>
          </p:cNvSpPr>
          <p:nvPr/>
        </p:nvSpPr>
        <p:spPr bwMode="auto">
          <a:xfrm flipH="1">
            <a:off x="0" y="691127"/>
            <a:ext cx="9144000" cy="0"/>
          </a:xfrm>
          <a:prstGeom prst="line">
            <a:avLst/>
          </a:prstGeom>
          <a:noFill/>
          <a:ln w="12700" cap="rnd">
            <a:solidFill>
              <a:srgbClr val="5E6D65"/>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147" tIns="40074" rIns="80147" bIns="40074" anchor="ctr"/>
          <a:lstStyle/>
          <a:p>
            <a:endParaRPr lang="da-DK"/>
          </a:p>
        </p:txBody>
      </p:sp>
      <p:pic>
        <p:nvPicPr>
          <p:cNvPr id="5124" name="LA8_SplitID9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8877"/>
            <a:ext cx="9144000" cy="678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1619672" y="287970"/>
            <a:ext cx="864096" cy="461665"/>
          </a:xfrm>
          <a:prstGeom prst="rect">
            <a:avLst/>
          </a:prstGeom>
          <a:noFill/>
        </p:spPr>
        <p:txBody>
          <a:bodyPr wrap="square" rtlCol="0">
            <a:spAutoFit/>
          </a:bodyPr>
          <a:lstStyle/>
          <a:p>
            <a:r>
              <a:rPr lang="da-DK" dirty="0" smtClean="0"/>
              <a:t>HF</a:t>
            </a:r>
            <a:endParaRPr lang="da-DK" dirty="0"/>
          </a:p>
        </p:txBody>
      </p:sp>
    </p:spTree>
    <p:extLst>
      <p:ext uri="{BB962C8B-B14F-4D97-AF65-F5344CB8AC3E}">
        <p14:creationId xmlns:p14="http://schemas.microsoft.com/office/powerpoint/2010/main" val="1501613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Udvalgets arbejdsform:</a:t>
            </a:r>
            <a:endParaRPr lang="da-DK"/>
          </a:p>
        </p:txBody>
      </p:sp>
      <p:sp>
        <p:nvSpPr>
          <p:cNvPr id="3" name="Pladsholder til indhold 2"/>
          <p:cNvSpPr>
            <a:spLocks noGrp="1"/>
          </p:cNvSpPr>
          <p:nvPr>
            <p:ph idx="1"/>
          </p:nvPr>
        </p:nvSpPr>
        <p:spPr/>
        <p:txBody>
          <a:bodyPr/>
          <a:lstStyle/>
          <a:p>
            <a:r>
              <a:rPr lang="da-DK" sz="2400" dirty="0" smtClean="0"/>
              <a:t>I det følgende vises udvalgte resultater fra undersøgelsen. Der er taget udgangspunkt i de områder, hvor eleverne er henholdsvis mest og mindst tilfredse på tværs af klasser og årgange med henblik på at fastholde de gode forhold samt udarbejde opfølgningsplaner for de områder, hvor eleverne oplever den mindste trivsel.</a:t>
            </a:r>
          </a:p>
          <a:p>
            <a:r>
              <a:rPr lang="da-DK" sz="2400" dirty="0" smtClean="0"/>
              <a:t>Der udarbejdes særskilte opfølgningsplaner for stx og hf, da de to områder adskiller sig på væsentlige punkter, og der afsluttes med et punkt, hvor eleverne på både stx og hf peger på udfordringer.</a:t>
            </a:r>
            <a:endParaRPr lang="da-DK" sz="2400" dirty="0"/>
          </a:p>
        </p:txBody>
      </p:sp>
    </p:spTree>
    <p:extLst>
      <p:ext uri="{BB962C8B-B14F-4D97-AF65-F5344CB8AC3E}">
        <p14:creationId xmlns:p14="http://schemas.microsoft.com/office/powerpoint/2010/main" val="485052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t>Opfølgning STX</a:t>
            </a:r>
            <a:endParaRPr lang="da-DK" dirty="0"/>
          </a:p>
        </p:txBody>
      </p:sp>
      <p:sp>
        <p:nvSpPr>
          <p:cNvPr id="3" name="Pladsholder til indhold 2"/>
          <p:cNvSpPr>
            <a:spLocks noGrp="1"/>
          </p:cNvSpPr>
          <p:nvPr>
            <p:ph type="body" idx="1"/>
          </p:nvPr>
        </p:nvSpPr>
        <p:spPr/>
        <p:txBody>
          <a:bodyPr/>
          <a:lstStyle/>
          <a:p>
            <a:endParaRPr lang="da-DK" dirty="0" smtClean="0"/>
          </a:p>
          <a:p>
            <a:endParaRPr lang="da-DK" dirty="0"/>
          </a:p>
        </p:txBody>
      </p:sp>
    </p:spTree>
    <p:extLst>
      <p:ext uri="{BB962C8B-B14F-4D97-AF65-F5344CB8AC3E}">
        <p14:creationId xmlns:p14="http://schemas.microsoft.com/office/powerpoint/2010/main" val="56837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Byvaaben_pic">
  <a:themeElements>
    <a:clrScheme name="Kontor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tema">
      <a:majorFont>
        <a:latin typeface="Arial"/>
        <a:ea typeface="ＭＳ Ｐゴシック"/>
        <a:cs typeface=""/>
      </a:majorFont>
      <a:minorFont>
        <a:latin typeface="Arial"/>
        <a:ea typeface="ＭＳ Ｐゴシック"/>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Kontor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ontorte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ontorte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ontortem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ontorte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ontorte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ontorte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ontorte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ontorte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16293</TotalTime>
  <Words>1466</Words>
  <Application>Microsoft Office PowerPoint</Application>
  <PresentationFormat>Skærmshow (4:3)</PresentationFormat>
  <Paragraphs>198</Paragraphs>
  <Slides>25</Slides>
  <Notes>14</Notes>
  <HiddenSlides>0</HiddenSlides>
  <MMClips>0</MMClips>
  <ScaleCrop>false</ScaleCrop>
  <HeadingPairs>
    <vt:vector size="4" baseType="variant">
      <vt:variant>
        <vt:lpstr>Tema</vt:lpstr>
      </vt:variant>
      <vt:variant>
        <vt:i4>1</vt:i4>
      </vt:variant>
      <vt:variant>
        <vt:lpstr>Diastitler</vt:lpstr>
      </vt:variant>
      <vt:variant>
        <vt:i4>25</vt:i4>
      </vt:variant>
    </vt:vector>
  </HeadingPairs>
  <TitlesOfParts>
    <vt:vector size="26" baseType="lpstr">
      <vt:lpstr>Byvaaben_pic</vt:lpstr>
      <vt:lpstr>PowerPoint-præsentation</vt:lpstr>
      <vt:lpstr>Fakta om undersøgelsen</vt:lpstr>
      <vt:lpstr> Resultater </vt:lpstr>
      <vt:lpstr>Opfølgning på skoleniveau</vt:lpstr>
      <vt:lpstr>Resultater</vt:lpstr>
      <vt:lpstr>PowerPoint-præsentation</vt:lpstr>
      <vt:lpstr>PowerPoint-præsentation</vt:lpstr>
      <vt:lpstr>Udvalgets arbejdsform:</vt:lpstr>
      <vt:lpstr>Opfølgning STX</vt:lpstr>
      <vt:lpstr>Områder hvor stx eleverne giver højeste scoring:</vt:lpstr>
      <vt:lpstr>Kommentarer fra udvalget:</vt:lpstr>
      <vt:lpstr>Områder hvor stx eleverne giver laveste scoring:</vt:lpstr>
      <vt:lpstr>Opfølgningsplan Indflydelse på undervisningen: </vt:lpstr>
      <vt:lpstr>Opfølgningsplan: Drøftelse af resultater af evalueringer</vt:lpstr>
      <vt:lpstr>Opfølgningsplan: Variation af undervisningen</vt:lpstr>
      <vt:lpstr>Opfølgningsplan: Koordinering af det skriftlige arbejde </vt:lpstr>
      <vt:lpstr>PowerPoint-præsentation</vt:lpstr>
      <vt:lpstr>PowerPoint-præsentation</vt:lpstr>
      <vt:lpstr>Områder hvor HF eleverne giver højeste scoring:</vt:lpstr>
      <vt:lpstr>Kommentarer fra udvalget:  </vt:lpstr>
      <vt:lpstr>Områder hvor HF eleverne giver laveste scoring</vt:lpstr>
      <vt:lpstr>Opfølgningplan: Arbejdsro</vt:lpstr>
      <vt:lpstr> Opfølgningsplan: Sanktionering og elevforslag</vt:lpstr>
      <vt:lpstr>De fysiske rammer (både STX og HF). Taget fra åbne kommentarer.</vt:lpstr>
      <vt:lpstr>Opfølgningsplan: Fysiske rammer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nghkc</dc:creator>
  <cp:lastModifiedBy>ngh</cp:lastModifiedBy>
  <cp:revision>239</cp:revision>
  <cp:lastPrinted>2015-12-04T14:21:16Z</cp:lastPrinted>
  <dcterms:created xsi:type="dcterms:W3CDTF">2007-12-19T07:58:42Z</dcterms:created>
  <dcterms:modified xsi:type="dcterms:W3CDTF">2016-05-04T11:56:05Z</dcterms:modified>
</cp:coreProperties>
</file>