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rV6Wzq0eiS4q92ANpPQRD/3KB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1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8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18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18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18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18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8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8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8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18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18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8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18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8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8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8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8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18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8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8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8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8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18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8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8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8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18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8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18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sk billede med billedtekst">
  <p:cSld name="Panoramisk billede med billedteks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billedtekst">
  <p:cSld name="Titel og billedteks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med billedtekst">
  <p:cSld name="Citat med billedteks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29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da-DK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da-DK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vnekort">
  <p:cSld name="Navnekor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onner">
  <p:cSld name="3 kolonn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31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31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31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31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31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onner med billede">
  <p:cSld name="3 kolonner med billed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32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32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32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32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32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32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32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32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22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7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7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17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17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17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7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7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7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7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7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17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1" name="Google Shape;21;p17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7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7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7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7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7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7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7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7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7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7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7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17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7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7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7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7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7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7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7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" name="Google Shape;47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uris.ku.dk/ws/portalfiles/portal/189762563/Refer_r_korrekt_16_02_2018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da-DK"/>
              <a:t>INTRODUKTION TIL INFORMATIONSSØGNING</a:t>
            </a:r>
            <a:endParaRPr/>
          </a:p>
        </p:txBody>
      </p:sp>
      <p:sp>
        <p:nvSpPr>
          <p:cNvPr id="235" name="Google Shape;235;p1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35135"/>
              <a:buNone/>
            </a:pPr>
            <a:r>
              <a:rPr lang="da-DK"/>
              <a:t>ÅBNINGSTIDER NÆSTVED GYMNASIUM- OG HF: MAN-FRE 08.00-13.00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35135"/>
              <a:buNone/>
            </a:pPr>
            <a:r>
              <a:rPr lang="da-DK"/>
              <a:t>KVÆGTORVET: MAN-TOR 08.00-22.00 (BEMANDET 10.00-17.00)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35135"/>
              <a:buNone/>
            </a:pPr>
            <a:r>
              <a:rPr lang="da-DK"/>
              <a:t>FRE, LØR OG SØN: 08.00-17.00 (BEMANDET FRE 10.00-17.00 LØR 10.00-14.00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FORFATTERWEB (OG LITTERATURSIDEN)</a:t>
            </a:r>
            <a:endParaRPr/>
          </a:p>
        </p:txBody>
      </p:sp>
      <p:sp>
        <p:nvSpPr>
          <p:cNvPr id="289" name="Google Shape;289;p1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God til at skabe overblik over forfattere- og forfatterskaber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Primært danske forfattere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Både genre og temaer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Litteratursiden opdateres IKKE længere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DANMARKS STATISTIK</a:t>
            </a:r>
            <a:endParaRPr/>
          </a:p>
        </p:txBody>
      </p:sp>
      <p:sp>
        <p:nvSpPr>
          <p:cNvPr id="295" name="Google Shape;295;p1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Over 100 års statistik om og for danskere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Gratis adgang til 90% af indholdet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ZETLAND - og hvor finder jeg de digitale adgange?</a:t>
            </a:r>
            <a:endParaRPr/>
          </a:p>
        </p:txBody>
      </p:sp>
      <p:sp>
        <p:nvSpPr>
          <p:cNvPr id="301" name="Google Shape;301;p1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Login med ”kiosk-login” (se sti nedenfor). Kan tilgås hjemmefra.</a:t>
            </a:r>
            <a:endParaRPr/>
          </a:p>
          <a:p>
            <a:pPr indent="-1809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da-DK"/>
              <a:t>Adgang til Berlingske, Politiken og weekendavisen. </a:t>
            </a:r>
            <a:endParaRPr/>
          </a:p>
          <a:p>
            <a:pPr indent="-1809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da-DK"/>
              <a:t>Samfundsfag giver adgang til Financial Times til elever over 18 år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Alle skolens digitale adgang og abonnementer 2025: Edulife - skoleinfo-bibliotek og bogdepot – bibliotek - Digitale adgange og abonnementer 2025 elever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GOOGLE</a:t>
            </a:r>
            <a:endParaRPr/>
          </a:p>
        </p:txBody>
      </p:sp>
      <p:sp>
        <p:nvSpPr>
          <p:cNvPr id="307" name="Google Shape;307;p1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Frasesøgning med ”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Site search: site:dr.dk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Filetype: .pdf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AND, OR, NOT</a:t>
            </a:r>
            <a:endParaRPr/>
          </a:p>
          <a:p>
            <a:pPr indent="-180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lang="da-DK"/>
              <a:t>google scholar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KILDEKRITIK</a:t>
            </a:r>
            <a:endParaRPr/>
          </a:p>
        </p:txBody>
      </p:sp>
      <p:sp>
        <p:nvSpPr>
          <p:cNvPr id="313" name="Google Shape;313;p1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Tænk jer om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Noget ER for godt til at være sandt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Specielt opmærksom ved webkilder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Er der en speciel vinkel på din kilde?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Er der andre, der siger det samme?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LITTERATURHENVISNINGER</a:t>
            </a:r>
            <a:endParaRPr/>
          </a:p>
        </p:txBody>
      </p:sp>
      <p:sp>
        <p:nvSpPr>
          <p:cNvPr id="319" name="Google Shape;319;p1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Referer korrekt: </a:t>
            </a:r>
            <a:r>
              <a:rPr lang="da-DK" u="sng">
                <a:solidFill>
                  <a:schemeClr val="hlink"/>
                </a:solidFill>
                <a:hlinkClick r:id="rId3"/>
              </a:rPr>
              <a:t>https://curis.ku.dk/ws/portalfiles/portal/189762563/Refer_r_korrekt_16_02_2018.pdf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CICERO SURF	</a:t>
            </a:r>
            <a:endParaRPr/>
          </a:p>
        </p:txBody>
      </p:sp>
      <p:sp>
        <p:nvSpPr>
          <p:cNvPr id="241" name="Google Shape;241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Lokalt i gymnasiets eget system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25.000 enheder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Søg og reservèr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Afhent på NGH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BOGKÆLDER	</a:t>
            </a:r>
            <a:endParaRPr/>
          </a:p>
        </p:txBody>
      </p:sp>
      <p:sp>
        <p:nvSpPr>
          <p:cNvPr id="247" name="Google Shape;247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Bøger, der benyttes i undervisningen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Samme åbningstider som biblioteket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Søges og fremfindes af personalet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NAESBIB.DK</a:t>
            </a:r>
            <a:endParaRPr/>
          </a:p>
        </p:txBody>
      </p:sp>
      <p:sp>
        <p:nvSpPr>
          <p:cNvPr id="253" name="Google Shape;253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5135"/>
              <a:buChar char="•"/>
            </a:pPr>
            <a:r>
              <a:rPr lang="da-DK"/>
              <a:t>250.000 Enheder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35135"/>
              <a:buChar char="•"/>
            </a:pPr>
            <a:r>
              <a:rPr lang="da-DK"/>
              <a:t>Vær opmærksom på, HVOR materialet er! Kan også være på lokalbibliotek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35135"/>
              <a:buChar char="•"/>
            </a:pPr>
            <a:r>
              <a:rPr lang="da-DK"/>
              <a:t>Skal være registreret som låner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35135"/>
              <a:buChar char="•"/>
            </a:pPr>
            <a:r>
              <a:rPr lang="da-DK"/>
              <a:t>Låneroprettelse med MitId via hjemmeside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35135"/>
              <a:buChar char="•"/>
            </a:pPr>
            <a:r>
              <a:rPr lang="da-DK"/>
              <a:t>Bøder ved for sen aflevering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35135"/>
              <a:buChar char="•"/>
            </a:pPr>
            <a:r>
              <a:rPr lang="da-DK"/>
              <a:t>Bibliotekarisk hjælp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BIBLIOTEK.DK</a:t>
            </a:r>
            <a:endParaRPr/>
          </a:p>
        </p:txBody>
      </p:sp>
      <p:sp>
        <p:nvSpPr>
          <p:cNvPr id="259" name="Google Shape;259;p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Over 11 millioner enheder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Søg i hele landet - både folke-og forskningsbiblioteker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Forvent op til 6 dages levering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Digital artikelservice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Materialer bestilt via bibliotek.dk kan leveres på NGH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MASTERFILE</a:t>
            </a:r>
            <a:endParaRPr/>
          </a:p>
        </p:txBody>
      </p:sp>
      <p:sp>
        <p:nvSpPr>
          <p:cNvPr id="265" name="Google Shape;265;p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HØJT akademisk niveau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Alt er på engelsk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Indholdet er blevet peer reviewed (tjekket og godkendt) </a:t>
            </a:r>
            <a:endParaRPr/>
          </a:p>
          <a:p>
            <a:pPr indent="-180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lang="da-DK"/>
              <a:t>Fuldtekst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INFOMEDIA</a:t>
            </a:r>
            <a:endParaRPr/>
          </a:p>
        </p:txBody>
      </p:sp>
      <p:sp>
        <p:nvSpPr>
          <p:cNvPr id="271" name="Google Shape;271;p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Søg i danske aviser og tidsskrifter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Artikler, visuelt, som trykt i avisen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Dækker fra midten af 80’erne og frem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Færre artikler for de senere år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Kan være tricky at søge 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/>
          <p:nvPr>
            <p:ph type="title"/>
          </p:nvPr>
        </p:nvSpPr>
        <p:spPr>
          <a:xfrm>
            <a:off x="1315013" y="69446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CFU</a:t>
            </a:r>
            <a:endParaRPr/>
          </a:p>
        </p:txBody>
      </p:sp>
      <p:sp>
        <p:nvSpPr>
          <p:cNvPr id="277" name="Google Shape;277;p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Log ind med Uni-Login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Du kan søge men vi skal åbne for indholdet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Danske og nordiske nyhedsudsendelser, dokumentarer og programmer fra de sidste ca. 30 år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Indholdet kan også findes på andre platforme, f.eks. dr.dk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da-DK"/>
              <a:t>FAKTALINK</a:t>
            </a:r>
            <a:endParaRPr/>
          </a:p>
        </p:txBody>
      </p:sp>
      <p:sp>
        <p:nvSpPr>
          <p:cNvPr id="283" name="Google Shape;283;p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Indhold oftest inddelt efter emne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Login med Un-Login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Vigtigt med login, da det giver adgang til hele artiklen/emnet med litteraturhenvisninger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God til at skabe overblik over et emne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da-DK"/>
              <a:t>Ikke verdens højeste niveau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redsløb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2025-01-14T07:18:17Z</dcterms:created>
  <dc:creator>Lars Ovesen (NGHLOV - Bibliotekar - NGH)</dc:creator>
</cp:coreProperties>
</file>